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4E394AB-34FB-45DF-A5CF-FC9FD6691F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EA9EF-4B93-4C85-8EAB-8DA532793A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EDB11E-B6B8-4A01-8B54-A9FF58C67D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789F8C-C026-4FE5-9979-2014983A15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DDFF5-4C96-4EEB-BF26-70C22EB39B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D3058D-247F-49B7-A5C2-4CFD2F7B44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8DC7C3-0049-41B3-B174-EC8195612D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C26ED-672A-41B7-B6D8-9E864373E3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19429B-D25C-4C3D-9D39-8179009D7D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AD5BA-D1F7-4F40-BBBA-410D7598AF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A7550B-E29B-48C6-AE11-3F07385FAF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0DE9C0-D63D-4A90-BD9B-B90962EC70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80EE40-DEDB-4871-84EB-D895A800A0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EB095B-AFC5-44B8-BCD4-26034751E6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93DCB-8654-4691-8A99-C81B269E6D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791E95-44A6-4ADE-80B5-C4F8CA2B94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AC1885-4B9C-4E02-AB95-385AB2BB80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698DB-01A5-4175-97EC-3C52E56EA4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A0E802-F575-47E3-B4EA-944D520763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D5DD5-4C81-4EC8-B265-7F56CC0B06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B6F464-BAB0-4799-B19C-CDD0AC17EE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40CCDE-94E7-4007-9E08-052CFB358A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E8D55-FC61-479F-8C3D-0D98AD0EA9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090431-9A97-41CC-96F0-0F6C3768F3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3ACE8-E763-49AF-A6AF-D6177E03A6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6FD751-6BCB-420F-AA54-0C3D4BC3D9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CEE122-6F54-458C-9ABB-31B35CEEEE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9D0BC5-ACCF-4C55-834F-AF079C08FF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36762D-2915-4DA0-9C28-E942C0C887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BB196B-4253-4F03-8D36-72029C81A6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04FD8-E146-4B8A-9502-11520A6711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5376EA-85DF-4C57-AAFF-03C1171CB2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2A4ACA-5D2F-4DBF-AFB5-5855AB03AD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1484F7-98B1-45FF-8744-388934C8A1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6045FC-4601-45F4-A7A0-E8827C07E3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CBA062-CF46-441B-96BF-6C875C50D8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4E8B25-7CB0-409E-A395-DD66BF0B72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04B80-897D-4E79-9935-17FBF59B56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0B04CF-7BB7-40B7-A390-F1F9905D5F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AFFCAD-BD51-4FD0-BCDA-7331D0B245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FDC1D4-E78A-44D3-B6A2-858A861E15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9E428-95FE-4DBA-886A-2BF5A17F65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AC1379-FAA6-4C81-A412-B5A0C2F32D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ECF2B7-07AC-4604-8C4A-B881BAD09B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2247D-3B35-4AED-87BC-2752D434E3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BB4FFE-93C8-40C3-9DA5-8CEEE0A05EF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2024-08-28T11:26:33Z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