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96C41F-4FD9-4520-88F2-E17D20B3EE8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EA0B6-07C4-4DCA-A3E4-417509A59C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8D79AE-3DC6-4413-A1C8-ADFAD2EDE4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2047C1-591E-4545-B74E-4DD271CA95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BC6C6E-3EF4-4449-8260-DBF2690587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32B19-C35D-4D0B-8936-452B291F37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34499F-B770-468C-A395-2BCBE43019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7FDEC-1DB9-4BC8-9D2A-538F32D8E0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A606B-66D8-49FF-A534-3D7C42F8D0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C345B-801A-4313-99E2-CB6AC9437B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7F4BB-C6C5-426B-8DCE-80012E625B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9A890-7B34-4968-B0A6-79147F8D4E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7FDC8-E913-4AC9-A194-3C29F203EF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39AD9A-0C39-411E-8127-79EAF1D69A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0F9021-5A0C-43BE-AF53-2537D9CBC3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BC2D8D-2A51-4FEE-80D0-2653356BD7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B285B-BAFB-4599-8CC6-5E38F61945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15B3A-3822-4402-B8FC-BFC49FAAE0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FD85F5-3407-4E8D-88B4-37B7691933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863F12-76EB-4015-85CB-4C43A997A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FA68C1-1C9F-4C07-9F8A-9604D7D94B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105180-0E70-40DE-A5CA-0053C10773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A1FD44-1FFA-46E1-857B-048AB5105E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2CA89-0FF5-4AA3-BF8E-CCE9BA659F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D63BD-91AF-4CAD-87BC-8B5E74504D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9A086-787B-4CAB-9348-025546A56E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0787BA-6494-4B0C-921C-12608691F4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888C94-3A95-4E65-90B0-50E51D1257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23E50-2FC2-47CF-867B-51458E9D4F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37AA9-4A36-4451-BCED-7E75F485FD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C38C0E-8ECC-49B6-BF58-B03E4C985F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173309-E625-487F-A536-F3BDFF4728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188401-03A0-48D4-8DD3-1D6A24FB92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C27882-7BEB-4AF4-8C08-33C3BF1C22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85460-0F63-457E-B3C4-7FC2591A44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E9F02F-4B4C-4A6F-89BF-689BF5C03E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3F04E-5DC7-445A-9B15-7631D42FEE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6D0AF-5E7C-48D9-BF3E-44A822DE78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B1583C-EA4E-4CA6-AF18-9CB6314668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D8A39-1289-4C0D-87D7-0C32C6F063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B6A70-63A4-4DF0-B68B-4F7D9598F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CED9B-15A5-4137-8826-501552CA6A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D02668-46AC-470C-BCC1-90F7C11B59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4FE25-D629-4CD2-80EE-73C19CDBE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0865A-3E5E-4F74-8351-A4AD737CE3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5198AC-8399-42F7-9D95-AE9CA6319C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965C1-1AC8-4AF8-BCC7-D3A7A76DDE2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2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2024-08-28T11:27:13Z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