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503FCC4-0150-4D6E-A173-1F58210BFDF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31B766-00EE-4E63-B3D9-9634E6F08E9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476327-EDFA-4EAC-B512-8B52B7CAFD0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0857D0-1530-4519-9BD4-2A856BEE872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B97C9D-3EF1-4133-A085-153630644BA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7EED65-8931-4EA4-B829-4B3E8DCDB58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1E93F6-EA4F-409F-9A48-9B9420EFD9D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3FBC34-A40B-4BE6-AC27-DCFD291AB73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70D7C5-5BC2-41CB-9E19-5D14B253BE6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83B573-BFC0-4BE0-BDA9-CD249E86667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BD4D3E-82B0-4F0D-9290-1061DA8EFC5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4067D5-85FD-45F3-9CAB-D7B96C7D2A7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D5E073-6222-4FCC-A801-5A289DD3E9E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F7D9B3-1F58-41B2-8F43-09C70A021C9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CC96CC-EBC0-4919-9FEE-CC57E995A39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4088B9-A8E3-40A4-BE3F-1139B2B44D4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DDEA16-38E1-458A-B76B-74050709171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275659-D6C2-4DC0-97FC-73526A73C12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0BE3A2-8311-4C2B-AEEB-C2ABCFD8AE7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19246C-C7B5-40A8-A76E-84CE7969FF0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D0491B-15AF-4673-A30F-D6C46AD4D22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89EB38-9333-4A6E-AF6F-8B7676125AF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079055-032C-4876-B224-40A62701437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D3133D-313A-49B4-B0ED-F03666B05C5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41ADFF-2441-4EB0-BC2D-98344FDB5BC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AC20A0-A74E-4336-A025-D3510D20715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0B08A9-4C51-4D5B-B745-3466078EB4F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C87816-EC4A-4F27-9002-C98D2168182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60C2FC-8717-4E0E-810F-362FDD31D39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1DB145-6FCD-479F-B904-375B3A67733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883730-241A-46BC-95EE-CFAD46DF11F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1BF247-7091-4294-BCE1-5F4F7643BE9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030AF2-1EEB-4E70-B42F-DFF131FEBA8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F48B9A-E668-4FC9-B36B-15D7B30D366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D0C3C2-8B1B-4BED-8821-FDAFD7FF0AD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F2FCE5-48F4-4916-A9E8-D0365386E2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48ABA9-FA32-4373-8083-174D744C7E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57B3D7-19FF-47C1-9574-BAB08904AD4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3F351A-735B-41BD-8018-326CB80886E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CE6865-EDFD-4AB5-8752-3AD0BEED93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11A1B1-7635-48BE-993A-3F67199899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D86981-97BD-4DB6-9CFD-1B3DFA82A46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75C52B-1D80-4521-8E83-D7C435209DF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4FC13B-BF21-41EE-B186-160242E1135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59488E-B2C4-4C9D-A468-FF4FA22B9F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CCD42C-151E-486B-98C3-AFD3C8A68D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C37003-60F0-4904-8AC6-51FDD0C4D2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1960" cy="27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3440" cy="27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B62715-5F36-4654-9375-3F69662E33B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3440" cy="27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960"/>
            <a:ext cx="468000" cy="468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3440" y="948600"/>
            <a:ext cx="4939560" cy="46659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5200" cy="26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7640" cy="28764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0640" cy="188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480" y="-31968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056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38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160"/>
            <a:ext cx="1497960" cy="14979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200"/>
            <a:ext cx="806760" cy="8071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1520" cy="15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784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9920" y="45399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6040" y="-226620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99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6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480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3760"/>
            <a:ext cx="5143680" cy="16837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3320"/>
            <a:ext cx="1132200" cy="1131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9080"/>
            <a:ext cx="3231720" cy="3313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15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480" y="-31968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7056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38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8160"/>
            <a:ext cx="1497960" cy="14979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200"/>
            <a:ext cx="806760" cy="8071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1520" cy="15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784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9920" y="45399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6040" y="-226620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99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6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480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3760"/>
            <a:ext cx="5143680" cy="16837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3320"/>
            <a:ext cx="1132200" cy="1131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9080"/>
            <a:ext cx="3231720" cy="3313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15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480" y="-31968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7056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38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8160"/>
            <a:ext cx="1497960" cy="14979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200"/>
            <a:ext cx="806760" cy="8071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1520" cy="15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784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9920" y="45399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6040" y="-226620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99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6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480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3760"/>
            <a:ext cx="5143680" cy="16837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3320"/>
            <a:ext cx="1132200" cy="1131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19080"/>
            <a:ext cx="3231720" cy="3313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15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480" y="-31968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7056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38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49840" y="-668160"/>
            <a:ext cx="1497960" cy="14979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2200"/>
            <a:ext cx="806760" cy="8071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1520" cy="15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784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9920" y="45399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6040" y="-226620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99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6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480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3760"/>
            <a:ext cx="5143680" cy="16837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3320"/>
            <a:ext cx="1132200" cy="1131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19080"/>
            <a:ext cx="3231720" cy="3313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115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9920" y="45399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6040" y="-226620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99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6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480" y="-31968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7056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38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49840" y="-668160"/>
            <a:ext cx="1497960" cy="14979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2200"/>
            <a:ext cx="806760" cy="8071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31520" cy="15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784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9920" y="45399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6040" y="-226620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99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6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Прямоугольник со скругленными углами 5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Текст. поле 7"/>
          <p:cNvSpPr/>
          <p:nvPr/>
        </p:nvSpPr>
        <p:spPr>
          <a:xfrm>
            <a:off x="569160" y="1888920"/>
            <a:ext cx="48207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"/>
          <p:cNvSpPr/>
          <p:nvPr/>
        </p:nvSpPr>
        <p:spPr>
          <a:xfrm rot="18679800">
            <a:off x="6782040" y="457560"/>
            <a:ext cx="6250320" cy="46659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5"/>
          <p:cNvSpPr/>
          <p:nvPr/>
        </p:nvSpPr>
        <p:spPr>
          <a:xfrm rot="2625600">
            <a:off x="6024960" y="4332960"/>
            <a:ext cx="468000" cy="468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оугольник 5"/>
          <p:cNvSpPr/>
          <p:nvPr/>
        </p:nvSpPr>
        <p:spPr>
          <a:xfrm>
            <a:off x="1640880" y="4592880"/>
            <a:ext cx="2995200" cy="26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3" name="Изображение 40"/>
          <p:cNvSpPr/>
          <p:nvPr/>
        </p:nvSpPr>
        <p:spPr>
          <a:xfrm>
            <a:off x="867240" y="3590280"/>
            <a:ext cx="253080" cy="25344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4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5560" cy="113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480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3760"/>
            <a:ext cx="5143680" cy="16837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3320"/>
            <a:ext cx="1132200" cy="1131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9080"/>
            <a:ext cx="3231720" cy="3313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15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1968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056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38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160"/>
            <a:ext cx="1497960" cy="14979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200"/>
            <a:ext cx="806760" cy="8071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1520" cy="15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784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9920" y="45399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6040" y="-226620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99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6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480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3760"/>
            <a:ext cx="5143680" cy="16837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3320"/>
            <a:ext cx="1132200" cy="1131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9080"/>
            <a:ext cx="3231720" cy="3313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15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1054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2024-08-28T11:27:28Z</dcterms:modified>
  <cp:revision>41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