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2B68B65-186C-405E-9B37-2AE4844D57D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B66542-5C58-4A49-82FE-4B6BEEFB03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C638B6-B7B1-47CE-BCCE-6537369E43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AD7EB3-68BE-4261-AD10-E26A76EAFE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C77ED6-4C80-47DF-B942-9B90640042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AC5474-54B4-48BB-9E0D-C47141C2D6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EE4622-39ED-4C93-A7AB-92A47F3A4B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E21BA8-93B8-4A0D-A36B-CE8E5AF8A6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075D5F-3609-43F1-AE5E-8612624472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017C48-8168-436F-8AEE-C2C670725A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A9E3DB-5E0A-460D-BD9E-B2E9DFD24D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A111C3-F096-4964-A7E2-21A9EBC57C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BA19D1-DC80-4EA5-8828-A42EFB509E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34CFD5-83D2-474A-8182-B865EBB967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D11AB4-A40D-47F1-91E0-8D1B372399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5F6C44-3A07-4C24-A5CE-F2AB6611D9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A68BCF-3CF1-4334-918D-EF45DA15CF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09A930-E878-4692-893E-5A680564F7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1D3523-3D03-4CDB-9A61-EA8B8229CB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5CF905-33CF-4D7D-B282-EDD7E58390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042A7B-0E9B-4254-9A04-D9427870FF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5EAB19-BC73-4311-9720-A152EE2FC7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D216F3-D07F-470D-96BC-7E578C77CD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9BFAAA-5CDD-4F1A-A585-B2746F2CC5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4540B5-BEB1-4DDF-B0BB-6A7D369D51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A8C38E-72B2-403F-BCD0-BDBF3C4405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8F6253-35C3-44D6-9D6C-1B040E2509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F1C24E-6966-4B38-A8F9-AB24A85653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C0AB9B-2D2D-4D5E-9EFB-639F0F4531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D8D58E-C96F-46EF-9997-25BFF3D785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C41D53-FCA6-4612-A9A7-5F2D31962E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CEC6EC-35F0-4E0A-8C8A-25C7640F3F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09242A-E428-45C6-A730-0554110990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D21E7-2E51-4411-A94A-1218789B63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2B76FE-A7B9-46EE-ACA7-3DF70BA3FE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5A527A-6EEC-4D66-A050-65F1D25A83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EC4145-9B33-41D3-A4AA-6F9A089194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1A3796-6024-46DC-91A9-CC472A6EA0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F8FB6D-D0E8-4622-9371-1014E22493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ABA0A4-B93B-454B-8C24-97A771C521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30A25E-04F5-4DA4-970C-6AA455183A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CBCB6C-2E70-4CF6-88D4-928F0E145B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8AE912-5B0A-40C5-BCAB-BD324221D8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376FD4-1623-4117-9D32-7A2D9C3CCD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AEB010-20E0-4A0D-8C00-357C928C00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936B12-9DF1-4C98-84DC-042404DA87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650020-7DD3-4128-93F0-85A884EE2D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03D836-1DE0-4E41-B0F2-7BA5CAC9B5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96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937CDE-2704-4179-8C9D-33FB27E8093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56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7640" cy="2876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640" cy="18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Текст. поле 7"/>
          <p:cNvSpPr/>
          <p:nvPr/>
        </p:nvSpPr>
        <p:spPr>
          <a:xfrm>
            <a:off x="569160" y="1888920"/>
            <a:ext cx="48207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65" name="Прямоугольник со скругленными углами 3"/>
          <p:cNvSpPr/>
          <p:nvPr/>
        </p:nvSpPr>
        <p:spPr>
          <a:xfrm rot="18679800">
            <a:off x="6782040" y="457560"/>
            <a:ext cx="625032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Прямоугольник 5"/>
          <p:cNvSpPr/>
          <p:nvPr/>
        </p:nvSpPr>
        <p:spPr>
          <a:xfrm>
            <a:off x="1640880" y="459288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Изображение 40"/>
          <p:cNvSpPr/>
          <p:nvPr/>
        </p:nvSpPr>
        <p:spPr>
          <a:xfrm>
            <a:off x="867240" y="3590280"/>
            <a:ext cx="253080" cy="2534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560" cy="11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2024-08-28T11:27:47Z</dcterms:modified>
  <cp:revision>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