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02714AA-5C1D-475E-A18B-7DA8AF960FE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BEF2DD-0F6A-40FA-B87A-88A12087F9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74073D-4CCC-43A0-998F-F8EFE7C9C3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B5D6A-4D34-43A5-901A-5C474FD1D0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8E4A1C-0777-4315-B22A-AA56A18BEC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5EEE51-58EE-4E5C-8E9E-6171FF07F7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7EAC45-2558-41E7-91DE-4E378F45F0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D1B9E-48AD-400A-8C82-52211A8DB6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E2FBC2-DD74-4312-BB9B-67387F249D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9DAF71-B005-42F7-B73E-4FAFBCB690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717934-19D4-400E-8764-3CACB2DE21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76AD98-1AFA-4B84-B071-6AD49CE54C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67C86F-392A-480D-95A1-FF24AE7158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0585C3-12E8-44BE-A79A-EACA6E9436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705271-2937-43A1-A5FA-CE2DBAE0AB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08B5F6-0F1C-4CDD-8186-FCCAF6B0AD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267ACE-C69D-4445-9C62-025A7E315C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F71462-E7FD-4AD2-BC91-9B525804E0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DD31AB-3C32-4683-BC2E-D7519F3A74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462069-D4F1-400E-B03B-7A88B6D042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D6A6FD-88DB-4CA4-AF6F-436A6F8D92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DB547D-A5D2-4204-A995-96967E734C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7B19BB-0972-44D6-B24E-A409F0F8F0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133B84-8FC7-4046-813C-6D6F723BED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4058A0-F552-4C61-941C-DD3521EBC9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422A01-4DBF-461C-96A4-10E921CD26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D7267A-1DE9-4CA4-9EB7-98067C296E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18E4E3-79D9-4D08-B535-F682DD7FED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73118E-0BFF-4C7B-B04A-41F297891D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155B47-69B1-4295-9353-9A4CD3B8D5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C23CF1-91F3-4BD7-BF64-0DB962EA28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A7F5D4-3870-4977-9255-A8ACB00FD5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3D137E-7938-458F-AF76-0AEA9647C5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6F20F6-89AA-4CD4-9C35-9700E34531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6DE129-FC70-430D-B441-7D530CA148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AF8BAE-F346-43E3-9788-8042267BD2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165DE6-2BD5-4DE7-8B3B-256DCA5BCD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B0F05B-C9FC-4E12-BC64-1E4F189D76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B41268-CB7F-4708-9A92-7A041D36E3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B2038-A577-44B0-BE1E-E57DC7C7FB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34C222-31E4-47E8-8F04-03FC1790E8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E3FA6A-2A57-448A-959C-8536FB92F0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049713-FF1A-4F58-8A97-E0DAF9CE9E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A2A45-E5B8-4FC9-BA7D-19C4D4380F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610749-3C5B-48CC-9A28-4AA38448EE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AA7858-94D4-4408-9229-87A9A4F1FB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536CC3-A577-4D84-B572-7A67FADB4E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020462-05C5-4BA8-AF2C-F1115293AE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6B4FD8-8D9E-492E-8C67-1323229A24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4BEF98-17C6-4CCC-9D71-0510B094C44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56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640" cy="2876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6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Текст. поле 7"/>
          <p:cNvSpPr/>
          <p:nvPr/>
        </p:nvSpPr>
        <p:spPr>
          <a:xfrm>
            <a:off x="569160" y="1888920"/>
            <a:ext cx="4820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73" name="Прямоугольник со скругленными углами 3"/>
          <p:cNvSpPr/>
          <p:nvPr/>
        </p:nvSpPr>
        <p:spPr>
          <a:xfrm rot="18679800">
            <a:off x="6782040" y="457560"/>
            <a:ext cx="625032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Прямоугольник 5"/>
          <p:cNvSpPr/>
          <p:nvPr/>
        </p:nvSpPr>
        <p:spPr>
          <a:xfrm>
            <a:off x="1640880" y="459288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Изображение 40"/>
          <p:cNvSpPr/>
          <p:nvPr/>
        </p:nvSpPr>
        <p:spPr>
          <a:xfrm>
            <a:off x="867240" y="3590280"/>
            <a:ext cx="253080" cy="25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560" cy="11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2024-08-28T11:28:12Z</dcterms:modified>
  <cp:revision>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