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2B599E9-D2E5-4EE4-9E6C-72D2BA183C2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10786B-23FE-43ED-A198-16839D2678A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099483-E1A6-4C66-A6D7-BCF95AF0457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705F4F-108D-4A27-9F60-7541EBB2FA0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7BCC78-96E4-480B-A5B7-0650A2F672D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DD3735-E381-4CE9-96AE-35E1B7F9114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C7E40F-8921-4D45-8917-3886C384F96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47E9D5-2CE7-468D-A813-22370C398AD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3F7871-8A4F-43B9-A443-2CC9ED1F1EE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F5D1D4-225A-4D39-A5B0-B5B7FD94ADC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B59F3C-C1F7-4D27-ACE6-74D88815551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D5E3A6-C7C5-47F7-B682-09AA2F34FA6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6C32A3-C170-45FE-9B51-FA372DCA520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F9321F-A884-40F7-8B56-D9F9F0F1B04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CA168F-B0B0-4959-B79A-C07887BA272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E2C2AB-CDD7-4492-8C12-D98A96374C0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7EDE6F-730B-4121-BF06-97605011D2E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32771B-2AA2-4CDC-858D-014F15D9E05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DE3C44-59FE-48C1-A5B8-941C0D004ED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418A21-2B7F-4540-990F-3A9A6C76884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993124-7616-4283-A6D4-6C9E9B89CB4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2D7A6B-2E30-4462-9F62-09ED3D0C5A4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88FC59-F991-4BE6-A9AC-C505B38F2F8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718EDD-3776-4AA9-A056-C297C4461B5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E33FFB-6A38-4DD7-B947-A38AFEA04BC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F694CA-4B13-4B5A-9D39-BE602CC41F6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1DF0A2-838D-4882-A611-5DC17FEF799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754854-B5ED-4BBB-B889-CD49644F39D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DC627E-0547-4D74-9EE9-A2BBF612B2C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2BFD4C-70FC-4BD1-AB7A-4B00E4C570E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C0C8BF-32F0-416B-8F06-F2827564101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46FD28-329A-491C-B88E-79A51B587AC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C2DA24-DA17-472E-AEB9-52365B38558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0F7433-DFEF-44A4-8052-C4FA7CD7C70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9F3802-45FC-42EF-B158-FA53F7D6C1B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D968F8-A2D5-46C0-A15D-D2A8A7C30AB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BD010C-E5FF-4985-863A-47FE832102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CC8DA8-0394-4351-9BA1-153F25AE20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DDE6E9-D5FC-4036-B419-BA59C0AF72A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FAA1FF-178C-4E1C-8633-AE68A991719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81D1BA-75C7-41A4-A293-90B4DCF1287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3DE3A9-9492-4253-A81F-E167BFF2E2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77F0B5-F885-44F5-85C3-8C49F7854D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44A480-6656-45D8-93C7-E94E5E9C7A3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43BB23-D2F8-4510-96A8-DE288D587C5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7A1A64-D4DF-4893-BC19-01455A59FD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D11262-8552-437D-A405-445C8C05E8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F4CF18-EEED-4A4D-AF77-95B7D2DD63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F22E3A-ACE6-4775-9E52-FC22A32575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D9381D-F841-46EF-9842-07F213B67B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919564-A4A6-4C81-9A36-09B50DBA05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E33FF9-E7E2-4813-B8B0-2F92C37F56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E0851F-3349-4919-9A76-4C41187D30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60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CF25BA-B833-48EE-9C7A-3A474F791B1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600"/>
            <a:ext cx="467640" cy="467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440" y="948600"/>
            <a:ext cx="4939200" cy="46656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8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7280" cy="2872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0280" cy="188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Текст. поле 7"/>
          <p:cNvSpPr/>
          <p:nvPr/>
        </p:nvSpPr>
        <p:spPr>
          <a:xfrm>
            <a:off x="569160" y="1888920"/>
            <a:ext cx="48204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97" name="Прямоугольник со скругленными углами 3"/>
          <p:cNvSpPr/>
          <p:nvPr/>
        </p:nvSpPr>
        <p:spPr>
          <a:xfrm rot="18679800">
            <a:off x="6782040" y="457920"/>
            <a:ext cx="6249960" cy="46656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Прямоугольник со скругленными углами 5"/>
          <p:cNvSpPr/>
          <p:nvPr/>
        </p:nvSpPr>
        <p:spPr>
          <a:xfrm rot="2625600">
            <a:off x="6024960" y="4332600"/>
            <a:ext cx="467640" cy="467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оугольник 5"/>
          <p:cNvSpPr/>
          <p:nvPr/>
        </p:nvSpPr>
        <p:spPr>
          <a:xfrm>
            <a:off x="1640880" y="4592880"/>
            <a:ext cx="29948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0" name="Изображение 40"/>
          <p:cNvSpPr/>
          <p:nvPr/>
        </p:nvSpPr>
        <p:spPr>
          <a:xfrm>
            <a:off x="867240" y="3590280"/>
            <a:ext cx="252720" cy="2530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1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200" cy="113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2024-08-28T11:29:37Z</dcterms:modified>
  <cp:revision>47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