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1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19.png" ContentType="image/png"/>
  <Override PartName="/ppt/media/image1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37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D4AA791C-B9BE-4E2B-AE0F-CF4244E45A0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17FA202-BF7A-4AA3-B117-9A2188D89AE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D0B0223-E623-4F9B-AD6B-3DDE16EECD7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020777B-46EB-4F9E-B2D4-43D08290232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576EB79-4D32-4640-91F4-62A33485AA8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4D5E435-B840-40C7-91C5-DB29E96CE79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67CC04E-0ED5-4D6C-8FAA-F1B1A4F8B75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53B69BC-78C7-4005-AAC5-0CEB4C3B667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F232718-A21F-4ECF-BC21-8BDD93D7A7D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6FEF763-CA6C-4294-B3AE-8F60D3DE89C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BD9EC1B-2C6A-4AC6-A6D4-9E354696191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52DDE59-32ED-4C39-8C9B-79504C19C50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CDE55CA-A9EC-4F5C-BF1E-B19E1BF1635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9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390C213-8139-4517-BEEA-44C18F72308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F6F1D9B-9413-4B3C-8062-EF3ED11D592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AD81409-9E1C-4527-A8EB-1203B669F95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8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2A54973-1643-49BA-A382-69AFADF17FD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1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144520-6210-48A3-8D63-69F10B93783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2AC7405-415D-483B-B130-63AE3DA2EFE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7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63943FD-91F9-4CF5-BBCC-B8C4CB0374D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EC59C76-8397-4EA0-BEB4-02398D7FCEA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F40A750-AB4B-4C59-B666-334C2350E42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6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FCA8F8A-56E1-4241-A8F9-794AE2AB2BB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ACC7EDF-8E30-4B7B-9828-9738536FDB2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61F6C84-02E8-4893-97C7-05AF6452AF8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9B78C78-7ECF-4AE2-8FB2-6FE01472573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06F7489-59AA-4D31-A72C-047BB803CBB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8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8AED261-093F-477A-9063-8C0584A6830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1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C2641E2-1553-4F0B-8E28-D730A41677F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4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7F831FD-00E7-4420-88C7-38FF2259409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7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DD46704-79E0-4306-8455-3D118718F3E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0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8BFFBF6-2A75-40FD-8575-E0DF85E7A6C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3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09887F2-88F0-4B1D-A173-F7B06CF74F1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EAD5494-A30E-4EB8-9EA0-6EA34C539B0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0E84F46-B222-4402-B86A-AC1A52994B3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9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17A530E-538D-4A09-A0EC-46B81CF796B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5C513DE-1A4D-46BE-8033-04787F29F19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2651519-1795-465B-A21B-17FE0A999D1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8A3B766-F3F9-4B0F-9295-DABF47D80FF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2ACE36C-FB88-45D0-B7DE-33289844461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6B87715-6295-4E71-BAA7-8A03720FD7C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085813F-D135-4335-81DC-AEDAE1B3623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A6775DC-D385-4E15-B3C7-B2D20FFDDF9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6F8301B-253E-45C0-A664-5FD6A8125AF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2F1860B-C83E-465F-BBC8-E81FAED6F31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BFC7D50-97AE-4F0C-B442-78E6E8964E5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308F924-8F17-489A-8AF6-4220554066C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D8413F-B2E1-4D1A-A2F9-B3538CA0C6B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C1018AB-747C-40A1-94F4-D1B42778B26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208D7B8-855D-4280-B5AD-F5BFDC00C40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BB4CDD3-2AD6-40C7-AD3E-BA9CD56063B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23E8874-28FD-48AB-9119-4441E6AE7D0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F15309D-B0CB-4A44-8CE4-1BF71DE8D9B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A2CF9EB-7EC2-42DF-8021-832B0295466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1600" cy="26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3080" cy="26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79A1E92-E787-4A73-8800-1D24E78CA3BE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3080" cy="26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2600"/>
            <a:ext cx="467640" cy="4676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3440" y="948600"/>
            <a:ext cx="4939200" cy="466560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4840" cy="26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423160" y="4671720"/>
            <a:ext cx="287280" cy="28728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80280" cy="188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120" y="-31968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7020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35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49840" y="-668160"/>
            <a:ext cx="1497600" cy="14976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2200"/>
            <a:ext cx="806400" cy="8067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31160" cy="15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748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49200" y="453960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5680" y="-226584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795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6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444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4120"/>
            <a:ext cx="5143320" cy="16833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3320"/>
            <a:ext cx="1131840" cy="1131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19440"/>
            <a:ext cx="3231360" cy="3313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1120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120" y="-31968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7020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635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49840" y="-668160"/>
            <a:ext cx="1497600" cy="14976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2200"/>
            <a:ext cx="806400" cy="8067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31160" cy="15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748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49200" y="453960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5680" y="-226584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795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6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1444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4120"/>
            <a:ext cx="5143320" cy="16833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3320"/>
            <a:ext cx="1131840" cy="1131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19440"/>
            <a:ext cx="3231360" cy="3313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1120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120" y="-31968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7020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635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43"/>
          <p:cNvSpPr/>
          <p:nvPr/>
        </p:nvSpPr>
        <p:spPr>
          <a:xfrm rot="2745600">
            <a:off x="8349840" y="-668160"/>
            <a:ext cx="1497600" cy="14976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44"/>
          <p:cNvSpPr/>
          <p:nvPr/>
        </p:nvSpPr>
        <p:spPr>
          <a:xfrm rot="2745600">
            <a:off x="7634160" y="-322200"/>
            <a:ext cx="806400" cy="8067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Box 34"/>
          <p:cNvSpPr/>
          <p:nvPr/>
        </p:nvSpPr>
        <p:spPr>
          <a:xfrm>
            <a:off x="586440" y="899640"/>
            <a:ext cx="7931160" cy="15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Прямоугольник 13"/>
          <p:cNvSpPr/>
          <p:nvPr/>
        </p:nvSpPr>
        <p:spPr>
          <a:xfrm>
            <a:off x="60804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Прямоугольник 14"/>
          <p:cNvSpPr/>
          <p:nvPr/>
        </p:nvSpPr>
        <p:spPr>
          <a:xfrm>
            <a:off x="480636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5"/>
          <p:cNvSpPr/>
          <p:nvPr/>
        </p:nvSpPr>
        <p:spPr>
          <a:xfrm>
            <a:off x="583200" y="450720"/>
            <a:ext cx="719748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36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37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Прямоугольник со скругленными углами 45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Прямоугольник со скругленными углами 46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Прямоугольник со скругленными углами 47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со скругленными углами 48"/>
          <p:cNvSpPr/>
          <p:nvPr/>
        </p:nvSpPr>
        <p:spPr>
          <a:xfrm rot="2744400">
            <a:off x="-349200" y="453960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Прямоугольник со скругленными углами 49"/>
          <p:cNvSpPr/>
          <p:nvPr/>
        </p:nvSpPr>
        <p:spPr>
          <a:xfrm rot="19228200">
            <a:off x="5845680" y="-226584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189" name="Изображение 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0" name="Прямоугольник со скругленными углами 50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91" name="TextBox 38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Прямоугольник 15"/>
          <p:cNvSpPr/>
          <p:nvPr/>
        </p:nvSpPr>
        <p:spPr>
          <a:xfrm>
            <a:off x="5446080" y="1672200"/>
            <a:ext cx="27795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Box 39"/>
          <p:cNvSpPr/>
          <p:nvPr/>
        </p:nvSpPr>
        <p:spPr>
          <a:xfrm>
            <a:off x="586440" y="453960"/>
            <a:ext cx="3696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40"/>
          <p:cNvSpPr/>
          <p:nvPr/>
        </p:nvSpPr>
        <p:spPr>
          <a:xfrm>
            <a:off x="4222080" y="1246680"/>
            <a:ext cx="411444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Прямоугольник со скругленными углами 51"/>
          <p:cNvSpPr/>
          <p:nvPr/>
        </p:nvSpPr>
        <p:spPr>
          <a:xfrm rot="16200000">
            <a:off x="-2181600" y="1734120"/>
            <a:ext cx="5143320" cy="16833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оугольник со скругленными углами 52"/>
          <p:cNvSpPr/>
          <p:nvPr/>
        </p:nvSpPr>
        <p:spPr>
          <a:xfrm rot="2745000">
            <a:off x="8575200" y="103320"/>
            <a:ext cx="1131840" cy="1131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оугольник со скругленными углами 53"/>
          <p:cNvSpPr/>
          <p:nvPr/>
        </p:nvSpPr>
        <p:spPr>
          <a:xfrm rot="16200000">
            <a:off x="614880" y="919440"/>
            <a:ext cx="3231360" cy="3313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TextBox 41"/>
          <p:cNvSpPr/>
          <p:nvPr/>
        </p:nvSpPr>
        <p:spPr>
          <a:xfrm>
            <a:off x="4214160" y="456120"/>
            <a:ext cx="411120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со скругленными углами 54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Прямоугольник со скругленными углами 55"/>
          <p:cNvSpPr/>
          <p:nvPr/>
        </p:nvSpPr>
        <p:spPr>
          <a:xfrm rot="2332200">
            <a:off x="6009120" y="-31968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1" name="Group 8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202" name="Изображение 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3" name="Прямоугольник со скругленными углами 56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04" name="Прямоугольник 16"/>
          <p:cNvSpPr/>
          <p:nvPr/>
        </p:nvSpPr>
        <p:spPr>
          <a:xfrm>
            <a:off x="5446080" y="1672200"/>
            <a:ext cx="277020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TextBox 42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TextBox 43"/>
          <p:cNvSpPr/>
          <p:nvPr/>
        </p:nvSpPr>
        <p:spPr>
          <a:xfrm>
            <a:off x="586440" y="453960"/>
            <a:ext cx="47635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Прямоугольник со скругленными углами 57"/>
          <p:cNvSpPr/>
          <p:nvPr/>
        </p:nvSpPr>
        <p:spPr>
          <a:xfrm rot="2745600">
            <a:off x="8349840" y="-668160"/>
            <a:ext cx="1497600" cy="14976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Прямоугольник со скругленными углами 58"/>
          <p:cNvSpPr/>
          <p:nvPr/>
        </p:nvSpPr>
        <p:spPr>
          <a:xfrm rot="2745600">
            <a:off x="7634160" y="-322200"/>
            <a:ext cx="806400" cy="8067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Box 44"/>
          <p:cNvSpPr/>
          <p:nvPr/>
        </p:nvSpPr>
        <p:spPr>
          <a:xfrm>
            <a:off x="586440" y="899640"/>
            <a:ext cx="7931160" cy="15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Прямоугольник 17"/>
          <p:cNvSpPr/>
          <p:nvPr/>
        </p:nvSpPr>
        <p:spPr>
          <a:xfrm>
            <a:off x="60804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Прямоугольник 18"/>
          <p:cNvSpPr/>
          <p:nvPr/>
        </p:nvSpPr>
        <p:spPr>
          <a:xfrm>
            <a:off x="480636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TextBox 45"/>
          <p:cNvSpPr/>
          <p:nvPr/>
        </p:nvSpPr>
        <p:spPr>
          <a:xfrm>
            <a:off x="583200" y="450720"/>
            <a:ext cx="719748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46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TextBox 47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59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60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Прямоугольник со скругленными углами 61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со скругленными углами 62"/>
          <p:cNvSpPr/>
          <p:nvPr/>
        </p:nvSpPr>
        <p:spPr>
          <a:xfrm rot="2744400">
            <a:off x="-349200" y="453960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оугольник со скругленными углами 63"/>
          <p:cNvSpPr/>
          <p:nvPr/>
        </p:nvSpPr>
        <p:spPr>
          <a:xfrm rot="19228200">
            <a:off x="5845680" y="-226584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0" name="Group 9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221" name="Изображение 1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2" name="Прямоугольник со скругленными углами 64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23" name="TextBox 48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Прямоугольник 19"/>
          <p:cNvSpPr/>
          <p:nvPr/>
        </p:nvSpPr>
        <p:spPr>
          <a:xfrm>
            <a:off x="5446080" y="1672200"/>
            <a:ext cx="27795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TextBox 49"/>
          <p:cNvSpPr/>
          <p:nvPr/>
        </p:nvSpPr>
        <p:spPr>
          <a:xfrm>
            <a:off x="586440" y="453960"/>
            <a:ext cx="3696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50"/>
          <p:cNvSpPr/>
          <p:nvPr/>
        </p:nvSpPr>
        <p:spPr>
          <a:xfrm>
            <a:off x="4222080" y="1246680"/>
            <a:ext cx="411444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Прямоугольник со скругленными углами 65"/>
          <p:cNvSpPr/>
          <p:nvPr/>
        </p:nvSpPr>
        <p:spPr>
          <a:xfrm rot="16200000">
            <a:off x="-2181600" y="1734120"/>
            <a:ext cx="5143320" cy="16833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Прямоугольник со скругленными углами 66"/>
          <p:cNvSpPr/>
          <p:nvPr/>
        </p:nvSpPr>
        <p:spPr>
          <a:xfrm rot="2745000">
            <a:off x="8575200" y="103320"/>
            <a:ext cx="1131840" cy="1131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Прямоугольник со скругленными углами 67"/>
          <p:cNvSpPr/>
          <p:nvPr/>
        </p:nvSpPr>
        <p:spPr>
          <a:xfrm rot="16200000">
            <a:off x="614880" y="919440"/>
            <a:ext cx="3231360" cy="3313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TextBox 51"/>
          <p:cNvSpPr/>
          <p:nvPr/>
        </p:nvSpPr>
        <p:spPr>
          <a:xfrm>
            <a:off x="4214160" y="456120"/>
            <a:ext cx="411120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49200" y="453960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5680" y="-226584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795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6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Прямоугольник со скругленными углами 68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Прямоугольник со скругленными углами 69"/>
          <p:cNvSpPr/>
          <p:nvPr/>
        </p:nvSpPr>
        <p:spPr>
          <a:xfrm rot="2332200">
            <a:off x="6009120" y="-31968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3" name="Group 11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234" name="Изображение 1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5" name="Прямоугольник со скругленными углами 70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36" name="Прямоугольник 20"/>
          <p:cNvSpPr/>
          <p:nvPr/>
        </p:nvSpPr>
        <p:spPr>
          <a:xfrm>
            <a:off x="5446080" y="1672200"/>
            <a:ext cx="277020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TextBox 52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TextBox 53"/>
          <p:cNvSpPr/>
          <p:nvPr/>
        </p:nvSpPr>
        <p:spPr>
          <a:xfrm>
            <a:off x="586440" y="453960"/>
            <a:ext cx="47635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Прямоугольник со скругленными углами 71"/>
          <p:cNvSpPr/>
          <p:nvPr/>
        </p:nvSpPr>
        <p:spPr>
          <a:xfrm rot="2745600">
            <a:off x="8349840" y="-668160"/>
            <a:ext cx="1497600" cy="14976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оугольник со скругленными углами 72"/>
          <p:cNvSpPr/>
          <p:nvPr/>
        </p:nvSpPr>
        <p:spPr>
          <a:xfrm rot="2745600">
            <a:off x="7634160" y="-322200"/>
            <a:ext cx="806400" cy="8067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TextBox 54"/>
          <p:cNvSpPr/>
          <p:nvPr/>
        </p:nvSpPr>
        <p:spPr>
          <a:xfrm>
            <a:off x="586440" y="899640"/>
            <a:ext cx="7931160" cy="15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Прямоугольник 21"/>
          <p:cNvSpPr/>
          <p:nvPr/>
        </p:nvSpPr>
        <p:spPr>
          <a:xfrm>
            <a:off x="60804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Прямоугольник 22"/>
          <p:cNvSpPr/>
          <p:nvPr/>
        </p:nvSpPr>
        <p:spPr>
          <a:xfrm>
            <a:off x="480636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TextBox 55"/>
          <p:cNvSpPr/>
          <p:nvPr/>
        </p:nvSpPr>
        <p:spPr>
          <a:xfrm>
            <a:off x="583200" y="450720"/>
            <a:ext cx="719748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57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TextBox 58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7" name="Прямоугольник со скругленными углами 73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Прямоугольник со скругленными углами 74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оугольник со скругленными углами 75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Прямоугольник со скругленными углами 76"/>
          <p:cNvSpPr/>
          <p:nvPr/>
        </p:nvSpPr>
        <p:spPr>
          <a:xfrm rot="2744400">
            <a:off x="-349200" y="453960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Прямоугольник со скругленными углами 77"/>
          <p:cNvSpPr/>
          <p:nvPr/>
        </p:nvSpPr>
        <p:spPr>
          <a:xfrm rot="19228200">
            <a:off x="5845680" y="-226584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2" name="Group 12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253" name="Изображение 1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4" name="Прямоугольник со скругленными углами 78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55" name="TextBox 59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Прямоугольник 23"/>
          <p:cNvSpPr/>
          <p:nvPr/>
        </p:nvSpPr>
        <p:spPr>
          <a:xfrm>
            <a:off x="5446080" y="1672200"/>
            <a:ext cx="27795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TextBox 60"/>
          <p:cNvSpPr/>
          <p:nvPr/>
        </p:nvSpPr>
        <p:spPr>
          <a:xfrm>
            <a:off x="586440" y="453960"/>
            <a:ext cx="3696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Box 61"/>
          <p:cNvSpPr/>
          <p:nvPr/>
        </p:nvSpPr>
        <p:spPr>
          <a:xfrm>
            <a:off x="4222080" y="1246680"/>
            <a:ext cx="411444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79"/>
          <p:cNvSpPr/>
          <p:nvPr/>
        </p:nvSpPr>
        <p:spPr>
          <a:xfrm rot="16200000">
            <a:off x="-2181600" y="1734120"/>
            <a:ext cx="5143320" cy="16833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Прямоугольник со скругленными углами 80"/>
          <p:cNvSpPr/>
          <p:nvPr/>
        </p:nvSpPr>
        <p:spPr>
          <a:xfrm rot="2745000">
            <a:off x="8575200" y="103320"/>
            <a:ext cx="1131840" cy="1131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Прямоугольник со скругленными углами 81"/>
          <p:cNvSpPr/>
          <p:nvPr/>
        </p:nvSpPr>
        <p:spPr>
          <a:xfrm rot="16200000">
            <a:off x="614880" y="919440"/>
            <a:ext cx="3231360" cy="3313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TextBox 62"/>
          <p:cNvSpPr/>
          <p:nvPr/>
        </p:nvSpPr>
        <p:spPr>
          <a:xfrm>
            <a:off x="4214160" y="456120"/>
            <a:ext cx="411120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Прямоугольник со скругленными углами 82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83"/>
          <p:cNvSpPr/>
          <p:nvPr/>
        </p:nvSpPr>
        <p:spPr>
          <a:xfrm rot="2332200">
            <a:off x="6009120" y="-31968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5" name="Group 13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266" name="Изображение 1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7" name="Прямоугольник со скругленными углами 84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68" name="Прямоугольник 24"/>
          <p:cNvSpPr/>
          <p:nvPr/>
        </p:nvSpPr>
        <p:spPr>
          <a:xfrm>
            <a:off x="5446080" y="1672200"/>
            <a:ext cx="277020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TextBox 63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TextBox 65"/>
          <p:cNvSpPr/>
          <p:nvPr/>
        </p:nvSpPr>
        <p:spPr>
          <a:xfrm>
            <a:off x="586440" y="453960"/>
            <a:ext cx="47635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Прямоугольник со скругленными углами 85"/>
          <p:cNvSpPr/>
          <p:nvPr/>
        </p:nvSpPr>
        <p:spPr>
          <a:xfrm rot="2745600">
            <a:off x="8349840" y="-668160"/>
            <a:ext cx="1497600" cy="14976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Прямоугольник со скругленными углами 86"/>
          <p:cNvSpPr/>
          <p:nvPr/>
        </p:nvSpPr>
        <p:spPr>
          <a:xfrm rot="2745600">
            <a:off x="7634160" y="-322200"/>
            <a:ext cx="806400" cy="8067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TextBox 66"/>
          <p:cNvSpPr/>
          <p:nvPr/>
        </p:nvSpPr>
        <p:spPr>
          <a:xfrm>
            <a:off x="586440" y="899640"/>
            <a:ext cx="7931160" cy="15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4" name="Прямоугольник 25"/>
          <p:cNvSpPr/>
          <p:nvPr/>
        </p:nvSpPr>
        <p:spPr>
          <a:xfrm>
            <a:off x="60804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Прямоугольник 26"/>
          <p:cNvSpPr/>
          <p:nvPr/>
        </p:nvSpPr>
        <p:spPr>
          <a:xfrm>
            <a:off x="480636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TextBox 67"/>
          <p:cNvSpPr/>
          <p:nvPr/>
        </p:nvSpPr>
        <p:spPr>
          <a:xfrm>
            <a:off x="583200" y="450720"/>
            <a:ext cx="719748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Box 68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" name="TextBox 70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9" name="Прямоугольник со скругленными углами 87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Прямоугольник со скругленными углами 88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Прямоугольник со скругленными углами 89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Прямоугольник со скругленными углами 90"/>
          <p:cNvSpPr/>
          <p:nvPr/>
        </p:nvSpPr>
        <p:spPr>
          <a:xfrm rot="2744400">
            <a:off x="-349200" y="453960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Прямоугольник со скругленными углами 91"/>
          <p:cNvSpPr/>
          <p:nvPr/>
        </p:nvSpPr>
        <p:spPr>
          <a:xfrm rot="19228200">
            <a:off x="5845680" y="-226584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4" name="Group 14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285" name="Изображение 1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6" name="Прямоугольник со скругленными углами 92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87" name="TextBox 71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8" name="Прямоугольник 27"/>
          <p:cNvSpPr/>
          <p:nvPr/>
        </p:nvSpPr>
        <p:spPr>
          <a:xfrm>
            <a:off x="5446080" y="1672200"/>
            <a:ext cx="27795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9" name="TextBox 72"/>
          <p:cNvSpPr/>
          <p:nvPr/>
        </p:nvSpPr>
        <p:spPr>
          <a:xfrm>
            <a:off x="586440" y="453960"/>
            <a:ext cx="3696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Box 73"/>
          <p:cNvSpPr/>
          <p:nvPr/>
        </p:nvSpPr>
        <p:spPr>
          <a:xfrm>
            <a:off x="4222080" y="1246680"/>
            <a:ext cx="411444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оугольник со скругленными углами 93"/>
          <p:cNvSpPr/>
          <p:nvPr/>
        </p:nvSpPr>
        <p:spPr>
          <a:xfrm rot="16200000">
            <a:off x="-2181600" y="1734120"/>
            <a:ext cx="5143320" cy="16833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оугольник со скругленными углами 94"/>
          <p:cNvSpPr/>
          <p:nvPr/>
        </p:nvSpPr>
        <p:spPr>
          <a:xfrm rot="2745000">
            <a:off x="8575200" y="103320"/>
            <a:ext cx="1131840" cy="1131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оугольник со скругленными углами 95"/>
          <p:cNvSpPr/>
          <p:nvPr/>
        </p:nvSpPr>
        <p:spPr>
          <a:xfrm rot="16200000">
            <a:off x="614880" y="919440"/>
            <a:ext cx="3231360" cy="3313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" name="TextBox 74"/>
          <p:cNvSpPr/>
          <p:nvPr/>
        </p:nvSpPr>
        <p:spPr>
          <a:xfrm>
            <a:off x="4214160" y="456120"/>
            <a:ext cx="411120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444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4120"/>
            <a:ext cx="5143320" cy="16833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3320"/>
            <a:ext cx="1131840" cy="1131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19440"/>
            <a:ext cx="3231360" cy="3313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1120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Прямоугольник со скругленными углами 96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Прямоугольник со скругленными углами 97"/>
          <p:cNvSpPr/>
          <p:nvPr/>
        </p:nvSpPr>
        <p:spPr>
          <a:xfrm rot="2332200">
            <a:off x="6009120" y="-31968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97" name="Group 15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298" name="Изображение 1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99" name="Прямоугольник со скругленными углами 98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00" name="Прямоугольник 28"/>
          <p:cNvSpPr/>
          <p:nvPr/>
        </p:nvSpPr>
        <p:spPr>
          <a:xfrm>
            <a:off x="5446080" y="1672200"/>
            <a:ext cx="277020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TextBox 75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2" name="TextBox 76"/>
          <p:cNvSpPr/>
          <p:nvPr/>
        </p:nvSpPr>
        <p:spPr>
          <a:xfrm>
            <a:off x="586440" y="453960"/>
            <a:ext cx="47635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Прямоугольник со скругленными углами 5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Текст. поле 7"/>
          <p:cNvSpPr/>
          <p:nvPr/>
        </p:nvSpPr>
        <p:spPr>
          <a:xfrm>
            <a:off x="569160" y="1888920"/>
            <a:ext cx="482040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305" name="Прямоугольник со скругленными углами 3"/>
          <p:cNvSpPr/>
          <p:nvPr/>
        </p:nvSpPr>
        <p:spPr>
          <a:xfrm rot="18679800">
            <a:off x="6782040" y="457920"/>
            <a:ext cx="6249960" cy="466560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Прямоугольник со скругленными углами 5"/>
          <p:cNvSpPr/>
          <p:nvPr/>
        </p:nvSpPr>
        <p:spPr>
          <a:xfrm rot="2625600">
            <a:off x="6024960" y="4332600"/>
            <a:ext cx="467640" cy="4676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Прямоугольник 5"/>
          <p:cNvSpPr/>
          <p:nvPr/>
        </p:nvSpPr>
        <p:spPr>
          <a:xfrm>
            <a:off x="1640880" y="4592880"/>
            <a:ext cx="2994840" cy="26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8" name="Изображение 40"/>
          <p:cNvSpPr/>
          <p:nvPr/>
        </p:nvSpPr>
        <p:spPr>
          <a:xfrm>
            <a:off x="867240" y="3590280"/>
            <a:ext cx="252720" cy="25308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9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5200" cy="1130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120" y="-31968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7020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35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49840" y="-668160"/>
            <a:ext cx="1497600" cy="14976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2200"/>
            <a:ext cx="806400" cy="8067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31160" cy="15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748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49200" y="453960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5680" y="-226584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795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6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444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4120"/>
            <a:ext cx="5143320" cy="16833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3320"/>
            <a:ext cx="1131840" cy="1131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19440"/>
            <a:ext cx="3231360" cy="3313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1120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1056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2024-08-28T11:29:52Z</dcterms:modified>
  <cp:revision>48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