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8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19.png" ContentType="image/png"/>
  <Override PartName="/ppt/media/image1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6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5313A897-ECAB-4B2F-ABE1-02A396FE8EA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7129AB-4EBC-4EB8-ACDD-57D17335137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AAF6AF-5207-4898-A345-75C8E1B58A4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970E23-B9C9-4B00-B520-E17C0EEFF38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6BEED5-4B62-4CEC-AF1B-D3B1C198108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5356A6E-EA7D-4C56-B563-878F2125593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DE0185-1793-4D1E-BC67-B1D2A3E136C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9A981D1-BCF1-4037-90D3-85ADEFC01A6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1E2A26-0B9C-4043-9F7C-C60DB97F405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D362993-43C7-419B-8BDB-E28909D74C4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8828C67-EC9A-4FEA-8D42-BDF0B3916F4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4262922-1868-423F-A0C9-A8BAD6FFC1B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8D0EE66-530E-4005-BC94-A7F2240522C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EC29C8C-DBC8-4D91-BA16-EF4A3930887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A596D96-BDFE-44E2-8647-33A37A4319C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B15A33-4EF7-4755-84EB-54F9A80DBBC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DF0110E-B6D5-4140-B80E-895D3148C1A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623FE0-53BC-4177-81E1-ADCCBFA41AD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CD4D5A-794A-477B-ACB0-3FDCB8894E6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223ECD-BFF4-4183-82BC-A76ECDC358B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7AE08F-0BEB-4E4C-8A41-0434484A03A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B23179-F09C-487E-8ABF-163684D93AB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791D55-0684-4DC8-97FD-E20941F43D3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FA74C6-4A87-46F4-9420-09871FE6791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B88C103-FB07-4C50-BBCC-29B435CA46E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C816DC-3B91-4357-9511-807FCBF7563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DF61A43-F37B-4B0E-8142-66C16FCA214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EA701DD-D245-44AE-9D38-E4892ED01A7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966AD0-4BD4-4993-98D3-958FE0470A6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BC5E2DA-93B0-43D0-998D-05C0810E93C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035C629-5525-43EF-9E5E-81C71AC41D9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A62B524-116F-498D-BEC7-B5833DE24A1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0829FDB-00BB-413D-B51B-1DC1DF27C4D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0F4E603-D783-4589-89CC-9080B387581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F217ADE-AEFE-4FAD-B38E-AA9563B010B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42FDACF-D309-457A-BD2E-28BD0A7E129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0402D79-4E63-45F1-B3FE-D709E130816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B734355-48B6-4998-BDB8-B20B819DE20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FAF7C0-4A20-472E-A002-80130D8B7E6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4852835-BF6A-4C03-8F75-4BA0E37FEBD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F42430-B2A8-4E13-8896-B68C4FE043D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0D2ABA7-9B72-4009-B7D9-C0831EAACBA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608C6F2-747E-4703-8F7C-93001C4366A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31AF2D-0072-46E9-A94E-F6EC9EEEFC0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D16424-1F34-4F2F-8098-6BCF244627E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E47684-7843-4A39-8AB8-F6DAB88B2CC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C32D2C2-6787-452D-BC94-79C5B763526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E5DDB8-133C-4E87-83D5-9573C7A1DED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7AB15F-6B6A-403B-A111-A719F6AD58F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F1CEE6-096C-4DCB-B826-F6A74F83409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42DE02-B7C2-49D7-BFAD-DD31E452142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54AA30-8EE1-4A78-935D-AD4F8394042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6D746A-CA30-48BF-9FE0-EC7A828CDA8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404AA4-B575-41DF-8523-B3A7D46867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B5C1B8-A514-4A61-B0DC-5E7C6DFDEE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8E508F-4C72-4497-9DC6-AE51B823B97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160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308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C3BCFC-A82E-4C9F-B816-004A245C0FB7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42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308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2600"/>
            <a:ext cx="467640" cy="467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3440" y="948600"/>
            <a:ext cx="4939200" cy="466560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4840" cy="26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7280" cy="28728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0280" cy="188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8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TextBox 70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87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Прямоугольник со скругленными углами 88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со скругленными углами 89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рямоугольник со скругленными углами 90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Прямоугольник со скругленными углами 91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4" name="Group 14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85" name="Изображение 1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" name="Прямоугольник со скругленными углами 92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87" name="TextBox 71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Прямоугольник 27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TextBox 72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73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оугольник со скругленными углами 93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оугольник со скругленными углами 94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оугольник со скругленными углами 95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TextBox 74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Прямоугольник со скругленными углами 96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Прямоугольник со скругленными углами 97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7" name="Group 15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98" name="Изображение 1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9" name="Прямоугольник со скругленными углами 98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00" name="Прямоугольник 28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TextBox 75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TextBox 76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Прямоугольник со скругленными углами 99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Прямоугольник со скругленными углами 100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TextBox 77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Прямоугольник 29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Прямоугольник 30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TextBox 78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79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TextBox 80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1" name="Прямоугольник со скругленными углами 101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Прямоугольник со скругленными углами 102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Прямоугольник со скругленными углами 103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Прямоугольник со скругленными углами 5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Текст. поле 7"/>
          <p:cNvSpPr/>
          <p:nvPr/>
        </p:nvSpPr>
        <p:spPr>
          <a:xfrm>
            <a:off x="569160" y="1888920"/>
            <a:ext cx="482040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316" name="Прямоугольник со скругленными углами 3"/>
          <p:cNvSpPr/>
          <p:nvPr/>
        </p:nvSpPr>
        <p:spPr>
          <a:xfrm rot="18679800">
            <a:off x="6782040" y="457920"/>
            <a:ext cx="6249960" cy="466560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Прямоугольник со скругленными углами 5"/>
          <p:cNvSpPr/>
          <p:nvPr/>
        </p:nvSpPr>
        <p:spPr>
          <a:xfrm rot="2625600">
            <a:off x="6024960" y="4332600"/>
            <a:ext cx="467640" cy="467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Прямоугольник 5"/>
          <p:cNvSpPr/>
          <p:nvPr/>
        </p:nvSpPr>
        <p:spPr>
          <a:xfrm>
            <a:off x="1640880" y="4592880"/>
            <a:ext cx="2994840" cy="26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9" name="Изображение 40"/>
          <p:cNvSpPr/>
          <p:nvPr/>
        </p:nvSpPr>
        <p:spPr>
          <a:xfrm>
            <a:off x="867240" y="3590280"/>
            <a:ext cx="252720" cy="25308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0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5200" cy="113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1056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2024-08-28T11:30:25Z</dcterms:modified>
  <cp:revision>50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