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45B1836-CE23-4935-98FA-D2D98561DA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28141F-FD52-49CD-B819-5EA789273A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E81795-C3C7-4E8E-AF83-10590C83D5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948C07-EE36-4269-9448-9C89EB2A20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C92390-959F-4A8F-8786-5338518302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FE98F9-3045-4817-8D09-4810312EA3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497089-6816-4FA6-B235-9E36E0CF10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22B3AD-5E50-4636-8CC1-18974BE686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A6F40-03D6-4A5F-B6EC-3962D4E9FD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6BACC3-46FE-475B-977A-FE162B4C41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74B53F-1E66-49A8-B16A-52AF93B861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8B4347-3F03-471E-A149-4E3F92F771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94874F-468C-424A-A0B1-82915BA73A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84E988-C0E0-4F86-9A43-9EFFE7BB78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34F274-673F-4571-8E2A-947B806085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919705-ED49-494D-8407-3FB46C6D20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AC2B7A-7540-478C-A804-81526C149C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465B1B-441B-4B4E-AF4B-504E64D090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3A2483-3BA4-4E38-869C-6671F76827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A99BB0-CB5E-4D84-ADF3-C7140B3854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93B8DB-4C13-4BF7-A9E6-990C2C927D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19D1F-4465-4FE3-ABE0-53B147C0D5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D00249-63B5-4631-A684-7A424A9F50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F70207-D051-4B32-823F-71995716C6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5A55BB-8CE5-4E87-BCB4-6891FDE5BE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6EF8DE-308B-4352-8558-4E2D7440E4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990409-F830-4D37-AD85-D81EB9B1AB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DF36AB-6188-436B-B349-4AFE4C6434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297025-E1FB-4D5A-9588-9141F77A54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F0BCC5-C4F1-4198-B790-6E2566DFF0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F6FE56-BF23-4FDB-9750-006F4FB6BB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C8BA4B-229C-44EE-9DCC-27688910AD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DC232A-2BCC-417D-ABE4-B4F705D702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F4FD0C-2EE2-4BD1-A5A4-5486DCE464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CAEF39-757E-46CC-8BC7-A16B80A8E3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53F8AA-FB62-472E-9442-1ACFF147B7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93A43-D458-4AB7-8466-CE26107F92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B0B70E-54C6-4D76-ABE8-BA58A9CEF4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5D4C3-7627-4F00-86E5-5DDDCA6E91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E7280-B177-4695-95A2-449AFBF5A6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016663-22A4-4138-BAD7-A8E2C1FF64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BB4233-985F-471B-BAE2-130EFDAB21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AA9B51-F369-4539-B631-B7702E6C40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106488-0BCF-41B1-B193-049AAB01C1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27FA29-5C9E-42AC-8D18-2F3958F3CB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F404CA-CEBE-45A4-9C69-B85F17E9B6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1A7927-F3CE-441A-A864-55B245EA43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100585-32DE-4913-A3E2-00BFB6AFD8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7BF2B3-32F0-4213-A596-AF100C4327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C573E3-B31E-4C42-B07F-4748D9EE97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E8CDD9-92A9-437A-99F6-6041D2C83F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2BAF5E-DA25-4AF9-9017-0605EE9360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769062-22F6-486A-83E4-03A7BD7496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29C044-44B4-437B-A5FF-20E9F134AC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D423B0-BB06-44EF-A176-36CE04459F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749106-EE85-4167-B8FB-22E76AEC86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31714F-53D4-4C34-BC75-1493CF03EA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CFCFC8-39D0-46F7-896B-75724BA0AC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12AAC3-AB99-4F6C-9AF2-810F0B72289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29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2024-08-28T11:30:58Z</dcterms:modified>
  <cp:revision>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