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E872DB6-5B75-42CB-9069-F7BF4858DA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4CCF27-2388-4592-A890-F0FDF015F6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C36A37-7D3D-40EB-8022-7E33314C63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83712F-870A-4D8D-A254-8F240B6036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BDDCB-1E34-4F52-B5D9-9513A99204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F93868-7DF2-4F85-B7F4-A817A8ED85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BFDD9-822E-4AB6-8D7A-8EFB8F1115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1C70E-C534-4FE9-99DF-ECD879D59E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78F754-3CF6-4DCA-AF73-CB1C1BD627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FB934-1A6B-4B93-9AC9-C7BEE4F864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B4E7BC-DFBB-42CE-9842-EA7B2ACE4F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305ECB-396B-4AAF-A9D6-08BFBCCE70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DFAB57-68C9-4DC7-AD8A-344E385AAA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376BA6-C2AA-4754-B8DE-05F255B3CD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7BF3B-4165-48FC-AAF4-908AD97629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7E8A4-E3AC-44EE-BF04-9D1BA5055A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DE4527-659D-4166-823D-918DF4ADEC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B3457-2B38-4D2D-B3E7-BD108D1168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6896AB-14C2-4581-B15C-01800728E1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6FEC26-A468-473E-ABB3-D61089521B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4E7746-994F-493B-924F-BCED1549F9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F884DC-3E44-44F4-B998-A102219161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1FF4D-5AB8-4C42-8A45-2B09B40FC5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A9735-AA9C-4483-9D56-DEC00AAAA1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88B52-3F0E-4388-BE90-A6C333D47A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75A0AD-4E98-453F-A4C6-C0B3F1F1E3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A4358-A547-4EED-A4F4-7402EF39AC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DE3D21-7BED-4F53-AEB5-1736E78D7B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4FC07-FDEF-410D-9A6A-2C3EBCCAB1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AAC85-67C7-450F-AA3C-381341C88D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F40A3-8E65-4938-A21F-F5B926A53B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D28D9-FB3B-422F-A150-7CDBBC5FD2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49FA82-8051-4056-AECC-DF2CFABC9F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D08DD4-9957-45D4-92EB-A712003684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74EBFD-27A4-49C3-8264-A1EF183439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4F45AC-834B-4B14-8768-5CB49A33B1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C51EE9-6787-4871-A65F-16C03B3FFE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14A2DF-ECE5-4068-B161-47B8C35CE1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B2E30-4EC6-4FEC-B66B-A6C3AB627F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BFE5A4-64E3-4054-905F-921CA8152F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A75540-0744-41F1-9151-C0F04A3E86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7D2CF-250F-4D28-B810-4515C69A97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12565-ABE3-42E2-AC56-A879E2F33B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3F3BF7-0A9E-49E8-AA85-FA119CE6C1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02B2E0-E430-42C2-B7DF-15981B9C76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60BD8B-64BA-4EC4-A02A-9345B94E08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77081-8427-4122-948E-9858EBD75B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1F8510-EFE8-498A-95B6-40C79ABF33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FDFC2F-2B8E-49B4-9184-06A4519757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FA67BD-DD46-4BC8-B9BE-3161433756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C20B6-41D5-47C5-836C-DE091F37D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A6D82-7F7A-4D80-BDA6-D1C188C98F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4693D-62CA-4105-9FA6-8327C9B222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F24CA-8765-48F7-BDD3-502DC6798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D1BD6-488E-4B9B-BF1C-EDD64B24F9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B7964-B1A1-42D8-81F9-ABB6C11BB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A68435-15C1-4B69-A106-932C02872B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906394-50B0-4716-AEFB-C40A56BB5A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9034C6-F1D7-4C2C-8579-EC24F3C9C9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1E3DB-415B-4605-A549-29FA6EA021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7ED71D-7B09-4E5A-954A-FE73ABBD8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446100-6242-45F6-B935-6C7AF4AF18D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2024-08-28T11:32:00Z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