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F3E9A6E-51C1-41B4-9745-2CFCCAA91CB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679844-6934-4396-9A57-4FFCF3AC88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CE0296-6F4E-4A32-BCE3-07376DB884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21C0B-CE61-4739-857A-457643CDC8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04A7E6-4FA2-479C-AF0C-1D23AC1008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F2851F-0076-4942-8618-AF3AD64A22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C1ED7-1248-4B45-B684-3F1FE10652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4D85C3-4359-4311-BFEB-8BE7DCD4AF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110D7A-3ECF-412C-A670-AA0FAD06D0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C16AD7-0357-4327-946E-711949E3B4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7129A-7C81-4782-9579-944F0261A6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705EA6-4CE1-4C61-A261-5607636B40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4258-1C88-4EB7-B061-3650003D2C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37D893-1AAF-44DB-9CCC-C401DB03AC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837DE7-3A41-498E-9CC0-ECDCC826EB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C146A8-5F63-4622-B20C-E97F431030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F86E7C-89B5-4790-B81F-B1BC2563DA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A34A-67BD-444F-8759-99BD5D74BB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89D660-7355-4304-849E-A1226B49B5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5383D1-4665-4547-879D-82103063D1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53B68D-5D46-4244-A7FD-8A2CE2E1B1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6D8ED5-F043-4247-A4FB-9B7049D2CD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104598-F971-4AFA-8F1A-6267FDD552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5C006E-8F80-49E4-90C5-3A96AF2983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A9A20-1798-4F4A-9A15-35CE971007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67E2A8-D84E-4282-B04D-509DE052B6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1BB03C-7DA4-4F38-873A-21B1421463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241F96-41DD-405A-9866-FBE1961EA9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5DB48D-879D-48F2-A2BA-314AC8500E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0E659B-D0D7-45B8-A9CF-A7063D7A8A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C676BB-A997-45C3-880F-7D3E635CC0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4864D-01B6-4C7A-B41E-868D892438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8E5344-D17C-456B-89BE-123105E132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886331-6762-4D8B-985A-098A8CF568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53DF29-D559-4792-93E0-18F8D4D11E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52FCAC-2E69-4434-8E40-BB6E6A47EB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F2EC90-101B-4041-906C-BBB52E3B80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E3E958-A5B8-45C3-89EC-0866210E8E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27335-60D6-432E-93D4-C3A2282512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C2E14E-69C6-4A27-9CB5-88B8324BEE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6128D1-2708-4B40-80D3-1C5BD565CB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D8519-976D-4260-9FED-DA9A994052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ED7890-E085-4062-B2C3-1F9647ADA5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072AD5-EC5A-4151-BDF4-3C6F4875E4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F31623-4675-492B-926F-E4A27B6F46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4CC70C-7561-4FFC-9224-336257E27E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40479-6DCB-4F2E-9EB0-9AC5168C4E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A3DA3-32D7-48D0-A6CF-848153DB20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71E9B9-C397-4D4E-A781-090AFFEEAF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39039-8E48-4F6B-B1F2-A8267918B5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5F047-1601-423F-9DB9-078E4E8C13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5191F8-013B-44C1-8A33-749F6A9205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1D443-F024-4D08-B4A4-EBCAF7FD42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3BDEA0-F64B-4206-A20C-84B7F5969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041783-30DA-4D42-BF89-94C8EC441E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9D18C3-FF05-421C-905A-BA27E86B8D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AA99CD-8D6A-4AF5-9BB7-BFBD704F1C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BA02A4-8689-4BFA-9D2D-1EAD387F16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9102A-F99F-4594-8DF3-D82A7D064D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1C2FE1-2750-4AC6-82CB-E9743E005D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28BDE-F327-475E-99AA-2F0FB86E85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2AA809-CE2B-4D92-A6B6-625AE3F5BE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553596-4DBF-4DE8-9F18-7F8C520FE3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3999F4-061E-49E8-859C-173893D12FB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61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4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2024-08-28T11:32:33Z</dcterms:modified>
  <cp:revision>57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