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C46E3A5-DCB0-44E8-A09F-4955E1BFBBC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40D22A-1421-42FF-A20D-BDC99775D5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52D96-FF67-48E7-A3A7-3D90AB3EEC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2F6E59-C13A-4BFC-A84C-016E08897E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754554-08F6-47A6-8B25-DF61556F27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A73F88-F233-440E-8FCE-EBB6C0E45D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8612DD-5E66-47CE-A21C-7BDA2AA812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6D1CC-0BBB-4A1D-A980-54BDC17A05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722AF-314A-4B1D-9609-0463A57FFE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C191E7-9A3C-47D6-A170-32A83230AA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83CEC1-D16D-40AC-B343-71DB72F527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081C37-0FB6-4E7A-A2F1-ECF7DBADFF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53ACE5-3807-4B16-B795-0F698D8283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70EB96-B5C7-4B18-9289-52C06A2158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13EAC2-3FAA-458A-B338-0470957E1E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5A9138-8B2E-43C2-B6A7-A796AF2027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728639-6CEA-404E-9A28-ACCB7C950F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FEC10D-0317-4E35-A6E6-716AC771DF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898B6A-7DAE-4C97-AA02-48899B6110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CBDE24-716F-4D3D-AAC0-726293D590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138B2D-052E-4473-8EC7-AA7E7FDC0D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218149-D95C-4F00-8399-24ADC0D953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7E6A8E-6B97-46C3-BC23-35772D9D89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7AE80C-C485-4CC9-A212-E013D0DE5C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963AE1-D3C9-4572-A2AD-AEFBFB74EA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C04F86-C0BB-40B0-8C80-9E56BC443D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214EC2-188E-4C48-ACE9-5FBC1A1520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4F796F-7E13-4451-9841-60A5F28F8F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29232-0D5A-4D4D-886B-228732D3E9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C55C65-C74E-4C80-8206-6C7F760105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03D69E-1AD2-40DE-ACAE-04A3B43512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01345D-A275-43DC-AB74-2A3B5E3826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89156B-5D7C-4AE2-A9DD-95DD1873E9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E1D30B-80E1-43AB-B87A-C18DEC66E2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57BD72-763D-461B-88CB-7D0DDA032C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25AA3B-3D9F-4087-9540-944A609BAD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A7E77D-C1A7-4B52-B0D9-D957FB7ACC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6CA00B-39AB-4777-8398-CA62F03EB2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4C6DDE-382B-474F-AC56-0AEA4DC5A5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63B05C-411B-4C7A-86EB-452EA3C87D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A0E611-C50E-4D0A-AABD-DC604073EB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D4763-57B8-41D2-9870-5A11424CF3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8AFE9F-49E3-405A-BF37-6D18DCEA97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7620EF-DED0-4F53-A05C-1EEDE3BE30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456213-C2AE-4AE0-A43D-6AFCA1ECF9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3B37D-D757-41DC-B770-825176F2AB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831500-8041-4DD0-A7E5-CBB670353F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498F14-B115-439D-8DB1-CF75BE2A43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71BCCA-B1F0-4856-B81B-5E844B5A7B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8AA2AE-17E3-4EE4-BB64-B67F48C0C0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2E983B-87B3-4AB9-9430-5D0BBC0FFA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E14FED-00E2-40DC-A436-8E8D1CD6ED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2004AF-2705-4B0E-BA23-F3CE6B542B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0980A4-13C3-4A07-9126-B9669173BA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0D4DB4-371A-4210-BA59-EE0ED6AE79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74410-99AF-4815-8CF4-48A0FFD115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718080-7063-441D-A925-594354D3DB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8F0A2D-7A3B-4FEE-B02F-957BF68254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9D63C9-BF0D-46F5-B61E-C5FF3E7538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A64AA3-902F-4E27-A4ED-0A77FD92B7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BB5C91-ABF9-4067-84ED-5EEF82C0A4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E7A8A9-D0E5-4E85-82E6-35B8989386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22867C-F4B9-4A6E-A986-4224B0C5E5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641019-27EE-4054-9CB1-4303F1E0F2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9349F6-BEEF-4C10-8580-7EE63CCE073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2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2024-08-28T11:32:47Z</dcterms:modified>
  <cp:revision>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