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21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51573B1D-1470-4FB6-A1D1-0FCC479CC2B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401497-BFD9-4149-BDCC-C6990AE4EA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32E991-61DF-45B7-8CE0-AFC87A5A6F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1E81DD-2684-4B18-BBB7-7A957F243E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B6A3E2-F036-4A28-9BD2-D22148EF44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295BF4-9153-4C51-8B1D-8FE97F57F9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25EC4D-B690-4606-ADF8-A48E3A97EA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7B85ED-2BB5-493B-99FC-01A50F3166C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0A5BE7-B192-4DFA-907F-E1AA9E89560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04C1C9-DEA6-4EA4-ACDD-41F642D04F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909D9E-7FFE-4FEA-ACC7-05ED456F96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E22941-D790-481B-9E48-3945DF58DF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FDBAFD-F2FA-4648-8A17-32FE46BFCE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764582-764E-46AC-A4D5-F7EEB2770A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9E626D-EA0A-4B25-A903-61A8B0F3D1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1F231B-B66F-4370-9D53-F85150DB27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B20F0E-C0F4-472B-9258-3C52A438DB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B4C0FB-ABCB-416F-BF29-257574BD85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60AEC0-2BD8-45E9-9F39-D2C23C5FB6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E3BAE6-4DE8-423D-8FA1-C86897F2EE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888E29-4884-46F2-8E03-A410B53D525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1F170B-7711-4BFE-9409-84CC98BD74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0460FC-9EF1-4603-B118-B3CE41BC77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F3B648-8399-464D-835B-0CB8F9DA6A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CF165C4-5999-47ED-A12C-5C84A4B695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F6435C-3AAC-41BA-BE0F-2B08487576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E3D089-5F28-40FA-A54D-869B8200786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B1F41B-EF8F-46FB-8DD4-E610DFB60F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1BD368-DA07-445C-82A8-CA122CAFDD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3A8FE9-6E51-47E5-BA18-4540AD2A29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9FAF1A-4F3E-435D-B386-5FFACD88D3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3E3E4B-8BC3-456F-8CE7-E01CE77078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67806F-41E2-4C0A-B09C-00BD031038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9DC3F2-0F87-4132-9827-EB25FB48D1F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9DF543-F76A-4322-91B8-9AC8690F19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C6181C-F8D2-45AD-882B-151963D8E3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167370-0978-48E3-BB93-AD3C1773BE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5F469C-C77E-4165-8585-8AC76A6747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4120AB-CF6F-4D51-94E3-EF3F00D650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DDAA17-895C-4C57-BBB5-4FD448F62C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AF6AB5-3185-4E37-BE8A-557F59F6DCE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F5DA85-0B24-491A-A4BD-1E67DAB0CC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888331-C035-48DA-B64F-0FAC64E3FE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331526-ACA1-4BAA-B51A-07E5FF49E4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3CC3F8-6B19-4526-9811-927B513CC0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E9576A-6AA3-48F8-934A-2B715585F4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9DB1FD-D38A-48D1-AF1D-B09CB472AB0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16B9E1-D745-495B-84A0-1123208BC5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126DCA-48EF-4C7C-AC04-3B2CA219A9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1CB41A2-BE25-42FD-8930-EA2168068E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846F3B-8936-467C-87D5-7C415193B9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8B86F4-305B-4822-90F7-C5B7578DE3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F67A69-2990-41BA-99C0-92213065C6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A07D8B-362A-4F9E-B4FE-1EDC62D689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81584E-627A-47CA-995D-DB509AC855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44CDE8-96A5-4E79-96A6-05054E1181C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185F3B-1DB8-47A6-AAD6-BB61B5DCE7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BB5C93-1D2E-46E5-99C8-77CE91AC9A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2243FD-8254-4C77-97E3-5E345A42E7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01DCA4-4FCD-4CF8-B41C-41BD118A3E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AB5C91-7EFD-40D1-B054-18779CE8CD3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4F3C03-0914-47E4-85D3-C18D615A63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174430-313B-401F-96C9-61B76DD723E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07648C-3742-4335-A9A0-042DA03547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108B6C-0A2F-4B04-97EC-0D293E9F7FD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88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34F3EC-E5B6-4541-8DE2-15FF4F7C1F0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720" y="948600"/>
            <a:ext cx="493848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560" cy="2865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56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Текст. поле 7"/>
          <p:cNvSpPr/>
          <p:nvPr/>
        </p:nvSpPr>
        <p:spPr>
          <a:xfrm>
            <a:off x="569160" y="1888920"/>
            <a:ext cx="4819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3"/>
          <p:cNvSpPr/>
          <p:nvPr/>
        </p:nvSpPr>
        <p:spPr>
          <a:xfrm rot="18679800">
            <a:off x="6781320" y="457920"/>
            <a:ext cx="624924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5"/>
          <p:cNvSpPr/>
          <p:nvPr/>
        </p:nvSpPr>
        <p:spPr>
          <a:xfrm>
            <a:off x="1640880" y="459288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8" name="Изображение 40"/>
          <p:cNvSpPr/>
          <p:nvPr/>
        </p:nvSpPr>
        <p:spPr>
          <a:xfrm>
            <a:off x="867240" y="3590280"/>
            <a:ext cx="252000" cy="2523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7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480" cy="11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2024-08-28T11:34:06Z</dcterms:modified>
  <cp:revision>59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