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B804BB7-839C-4D3D-BCD4-55D0EAB212A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EDA37B-278B-4CAE-AF50-056B36EA74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D2ECBA-ADE2-441D-AFB9-10BD6E6925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EF4E63-4D65-4512-B42D-DA96A64D55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4D7FCB-53D1-491E-B28C-F56666C84C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6E5F57-ACC5-4ADB-9C7A-0E408313E1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DD1D71-8BE9-4097-84E2-D273653FEC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22519D-69D5-40FD-8643-ED2C11B46E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C635C1-D12E-4664-AFC6-16B8429E8F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135164-6D79-480A-91DD-58AF8D7925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56383D-C2A8-4805-B4F5-4D2611604C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580598-9DFF-41C3-921A-0C45490CBF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C1ACFC-8366-4E13-90AF-FC3320FBCA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59994-A8F0-4FBC-A422-85AAE3DC39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52EEE3-3E08-4831-A799-A287D9901D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81A1B4-C955-48CD-8EF1-A07D405F37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1D7ACF-4EBA-4AEE-8321-49CF78E514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67B2FF-625E-4E6E-9A38-3A4A903510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695263-0BFE-40C0-BB92-B1058819B2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6DBAE-0C57-4A9D-965E-A5362C2854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4AE748-C8B0-475D-9506-6EB77A8AC7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57BA0E-1747-48C8-B0E0-28E7921827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4A36DA-1D68-4A3C-836B-8619D5F05F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342FBB-CC50-4FC4-8B48-3C39D9074C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EE7365-1B4F-419D-ADC4-7280FD4E59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906203-C816-4601-A884-0EF3E570EA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F60B5F-4217-4B00-B7F3-6CFD2785DD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390BA5-8473-4A23-9EC5-93970470B9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7499F0-1D97-48CC-B2A2-E4A31C267C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85D92E-C735-4597-A019-11E17E501B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967855-A6C4-4C51-9B9C-15FC36B36F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496085-19FE-407F-96E4-D139D96B7B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03352F-002B-405C-883A-20518F84DB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CB8AFD-4F3E-41E9-B2E5-328FB58036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52AAD8-EE9B-42CD-BD1D-10B9A6C8D8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2D1BEA-4773-4CAE-B45D-F7E2174E44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31CD17-0D9A-474A-A34E-FE1F209875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766D8F-22E7-49AC-A341-FB74D7FB81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70251A-1BFA-4E00-AC2E-925D163640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22A1C8-F531-4F6F-8EB8-5B00592AFF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0DCB91-621F-42B3-8C4E-AE845827D4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696D8-46BA-444E-91C0-4F9FC07775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204968-54CD-4937-8EDA-E92A19B4D6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F622B5-F982-4D56-BE4D-3EC65CF310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B319A3-3D7D-484B-A562-D1135A12AC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3FC00-1B14-4557-861B-A436583F59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C592B7-D92D-4A1F-BEA1-078069EACC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898128-4AC7-4E80-93DF-F63E1F6C39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B1B4E0-DE28-4F9E-8D4E-9EA2613290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5C699E-1568-4E90-BC1C-5A94356203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132C86-923F-4FA9-8876-0A3A88348D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F9ABB3-85B0-4060-9DB2-7853567FAB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2A7D8F-8BDD-428F-B9D5-15EFD24440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BCAE71-308F-4DF4-B270-93B71882F8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2FD1C1-D47B-4499-AE17-2DDB58FD0D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B36396-F6AC-435F-A364-D8D42D9FC6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1CB27A-833F-4D24-85D3-EF83E9D019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B4543-591A-42EE-91DB-C331FF641F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8EF03-B0BF-4BD0-B73B-0087ACEC89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E40490-582C-43F3-801D-87DB4C9166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D2E055-DCEF-4EF3-B0BE-1024772541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46E0CE-3D6F-483C-A657-0BBCB07F31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9CA880-2F75-4F1F-B56D-3BFE12C097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57DC8-8E52-4F40-816D-9F7139F7EE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4D6F87-A120-4A93-B73C-D1FF2F7C40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081E34-53C9-47D2-9F54-FA58E23E74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6BC1E5-1EC4-4A12-8F92-6586677C9CA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80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2024-08-28T11:34:21Z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