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9322F15-2D6E-4214-816A-EB7401BC8A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D8B42C-9946-4664-A925-E6DDA31938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AC5C9-8C3C-4BA7-BBD4-79FE260418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5878FC-CAEF-409B-BDFE-4EFB4E3CD7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0A5B08-6A75-4530-A800-C4547EA7D2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6EC65F-E9B0-414B-8F73-0EEEF6AF3E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329D6-8C5C-468B-B1BF-03E93F5C68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95BB91-FF7C-4C0D-9E72-41C7977C6C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AEC147-E1E4-4FCF-ABD1-F6F823C69C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E8D640-26B7-43F6-9995-9F7E60E668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079D81-BEE3-463D-B9EF-72CAA7CD24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2ECAFC-1444-4732-9F48-40465FD703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24723A-21EF-4828-97D0-2F8B07DDB3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E88435-7FAD-46BF-9C73-34463B8581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347A36-4700-4828-8878-3546F2869C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4B80A2-930E-4B4A-8E65-CBAC1520C4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82E81-BC9A-4F7C-81B9-415C2F070D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F3D8C-5846-488B-BE20-2813E458E0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5EF67D-9C71-4581-8343-A6B7FCB9BA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6BF7F-70F0-463D-A0AD-AC60A13C02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B4E6BD-BCE8-4DF0-B9AF-367FC6EFBC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9AD6FD-DCDC-4A9A-B11F-C24C5C8E2F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50E5E-25E5-4C7E-A695-94450DAD2B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584DA4-F4B7-4D9A-8D1A-B223E94378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695EEE-F59B-4075-9ED7-5E9AA74307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48DF41-C0EA-4106-AC12-50CD72001F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F126-AAF5-49BC-A9CB-243EE8A43E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6C3A06-23C6-494E-AA97-CE91B940B8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85B911-3405-4800-8F94-1B85850ED6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3C0F96-281C-4C0B-8B96-7DE3A1A83E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4156F-D2F7-4BF0-855C-01CF3121CE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E73217-2069-495A-A916-DBEEEDBC1D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73B0F-8EE7-4222-B95A-FFC2C0F91F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714B0-CAB8-4264-B2FE-D2D7766221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6E48E4-3F77-41F2-A210-5223154955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3B26FF-D6D3-4890-8257-E3214C428A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94299-0A84-4666-A4B8-955F0121C0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663AE7-AAD4-4247-8BCB-85156E9026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7AFF1-6435-48BF-9843-905504360D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C3B21D-6A29-45B1-9B43-2F5DACACCA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1F8DCF-1CE1-481D-B0A9-C5D53E584C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F15749-F428-4615-9BC0-1CD6D292C2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56F029-8064-4CAF-A3E7-0644ED753B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CA321-8B09-475A-B423-3BC8D91B0E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26B4EA-35B1-4CA8-96DF-92ED3BFEF3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67570-8E08-4500-941C-107FC4DC23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70B55C-07BF-44B9-9E3F-47F1BB146F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084B87-2EF4-4511-BCF0-B01E1164AB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9647B-F7D9-42B4-A7B6-0136E8CBFE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0F5DD-5D60-45BB-896D-9BA92459B1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D2E000-E041-4C0C-A435-5D44CBB64F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27886A-AD06-43F7-B8DA-BDA437C10F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E9F465-B1B8-4D4D-A524-FBB31CC98B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F4CCFF-53E7-4964-9887-85ABD3A2E9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6B8505-0764-4E2C-BB55-45E0A6DFBA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BDC0E0-06AA-467D-A0AA-B1691F6BA7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310B67-DBB5-4DD2-8450-0E5B538326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E124C6-342E-4BF4-AE09-B1BF0C3776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641F3-327B-4114-BE2E-DE9DACC57A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21F239-FED3-4E01-A3D8-F51DA29162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C293F0-4E86-432D-A6E1-04AFB9CED2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5A8CB-ADAD-4783-B4A5-7610369BD4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A6B418-0942-4501-A75D-86C68B9E28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0A6899-3A93-4339-B09B-50474A474C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1FB666-D5DB-4271-A60F-4C4DC40B6E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B71B2-F6F0-49C5-A79D-B8D302E4EE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9F6DAA-1F78-47A0-BC04-DC4212BDCD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627A70-9866-47C2-A4A6-6F76021E1A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194AA-DE06-490F-9BC3-4562E723AF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60835-AF54-4792-A9F5-23A30551CB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1006A-99CA-4685-9304-2D64FD4650E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812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200" cy="2862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200" cy="18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Текст. поле 7"/>
          <p:cNvSpPr/>
          <p:nvPr/>
        </p:nvSpPr>
        <p:spPr>
          <a:xfrm>
            <a:off x="569160" y="1888920"/>
            <a:ext cx="4819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3"/>
          <p:cNvSpPr/>
          <p:nvPr/>
        </p:nvSpPr>
        <p:spPr>
          <a:xfrm rot="18679800">
            <a:off x="6780960" y="457920"/>
            <a:ext cx="624888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5"/>
          <p:cNvSpPr/>
          <p:nvPr/>
        </p:nvSpPr>
        <p:spPr>
          <a:xfrm>
            <a:off x="1640880" y="459288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" name="Изображение 40"/>
          <p:cNvSpPr/>
          <p:nvPr/>
        </p:nvSpPr>
        <p:spPr>
          <a:xfrm>
            <a:off x="867240" y="3590280"/>
            <a:ext cx="251640" cy="2520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120" cy="11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2024-08-28T11:35:39Z</dcterms:modified>
  <cp:revision>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