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12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65.xml" ContentType="application/vnd.openxmlformats-officedocument.presentationml.slide+xml"/>
  <Override PartName="/ppt/slides/slide28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60.xml.rels" ContentType="application/vnd.openxmlformats-package.relationships+xml"/>
  <Override PartName="/ppt/slides/_rels/slide56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66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55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8.xml.rels" ContentType="application/vnd.openxmlformats-package.relationships+xml"/>
  <Override PartName="/ppt/slides/_rels/slide62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67.xml.rels" ContentType="application/vnd.openxmlformats-package.relationships+xml"/>
  <Override PartName="/ppt/slides/_rels/slide54.xml.rels" ContentType="application/vnd.openxmlformats-package.relationships+xml"/>
  <Override PartName="/ppt/slides/_rels/slide69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5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F1F6D0A-E1D4-4C6C-B64E-005675242B6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5E99F6-49BB-4EEA-AF2C-2F12A7157BA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A0FC12-42A8-4CE1-9E86-C036264813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4583CE-97B0-4579-B0C1-BA9AE6DBF6C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C674E6-CAC8-48CB-B036-AE20862AB15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10ACB9-2C8F-4B38-B773-9A9AF1984AA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BEBB53-9B55-477B-8E41-1C260E92E71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7900A4-2083-48AC-8CAA-3DA9644315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50FFEC-3653-46F5-A58F-63EE112ACA5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041C07-06B4-48D3-81BC-BB1A4E2947E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3913C5-8165-450B-B2D4-F674424B14B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A90C95-B3F8-4200-B1CD-720A11A261A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45BE05-1B5A-42B6-966A-04A24B2A0E0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F12AD1-F779-4BA7-B8FA-DB350E32DBB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3E4CE2-312D-4813-B125-F349CE7E891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A8D77D-F4FA-4D9B-835A-58C50AC169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873BE6-100F-4568-962C-2D91C15482D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FCA1C3-5E0A-4AD1-9B32-0C61285D6F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B9EE35-7C79-48FD-97A0-3FF286BF4E5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97380F-20E4-4223-8DCF-4C5CBA30110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104F00-3F71-4E24-BF73-C3099DCE6AA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939181-0F97-41F9-ABA7-7044B663DAE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DB5157-B368-4C9B-9834-E6A8F2459F1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E81E56-9D23-428B-9224-EF22C8A2E3D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2E8FA8-F096-4A9F-A9AB-72C2C370307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388BE7-8104-4511-9FD1-6D4E2AEDB2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0C4C6B-0896-45E3-9BC6-D02D6773D94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436D7E-B8C8-45D1-814F-79EB3BBBA79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8B844C-1488-4B14-A1AF-D19A7DF8570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4B3E4C-B6CB-400B-98A1-CBC419C56FE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04AC5D-3C0E-4754-BD70-96F694970FA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8C71C6-8BAF-40A2-8F6A-6DC6B4E0755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A9B58A-9A40-43BB-93B8-D6448612453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0D629B-8E9D-4F00-BA74-3B471826C7D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5F6A15-CA60-41C4-871F-42050C1FC21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66C335-E542-4711-834A-EE12E7D2E12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3F9AFA-C720-41DD-970C-1267377B89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50FD84-26D1-4C85-983A-BB3ACC396A7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EFF07E-012F-42DA-AED3-FA3D05168CF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D06133-6BD5-4236-B069-C69EC24A41D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9DB8DF-EF76-4C52-A1BD-4A8D2FF35A9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074519-8893-484F-98F3-5CE52431B86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703296-31BE-4568-9950-BFA244816EB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3773A9-0ACD-4BE9-8E94-4CBAF2EF39E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E379AD-03A0-4FB2-BFA4-5CE525EA76A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94D8A8-C175-4CB5-A904-C7618722170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4ACE32-89D6-4509-AEEA-245F51E6B49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2AF879-F586-4DB1-9DB1-9345CAE03E5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2B8AA4-1D6D-4F41-B1B9-124B8217DBE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C81994-2B4F-4007-A004-6E265AF2C80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AD6DC0-189E-40A3-AC58-3C37ED70BFD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1C252A-0649-450E-A1B5-71F1D1EF55A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A76247-00FD-460D-8EB3-60535D976A4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6CA64A-8296-4E77-8862-0C15839651B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E6B920-818D-4743-9B31-F2072574CA9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D78FDB-EA3C-470A-9E87-6EA30CD8F92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4CFAD1-5477-421B-9210-BCFEEA25FB9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45007E-2AB5-4498-A1C2-B5C19E85840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33860A-754C-4E78-BBB0-72EDFB778B8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E741E5-DB9B-44FF-8C34-F7D10236A52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FBF7E6-D4BD-4D54-8054-649FA47C67D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0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42114F-2646-4D16-AEAA-6DE09398164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3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B904FE-27E3-4A7F-8200-B35784E8164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993D5A-8006-4C2D-ADDA-1807B54DA3A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499105-85B9-4863-B580-00977E034D2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4E9166-952A-4609-A633-36264158692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8F6E8B-EE42-4AC6-B347-EC0376ECB12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35FAAE-DEE8-4183-82D3-E850A3450B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60C832-B926-4285-B597-1D20FBC378C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C3D22F-D427-494D-9BC1-2696F106009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EC818B-A819-4622-BCE4-6D24CBDB27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A051DC-D931-439A-A74F-F9533C7211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666F79-8043-4EEC-9D2A-670156159A0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B65908-E839-49D3-BEB7-18CA9F7A138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DA6C49-0661-4F5D-9EDD-615E1BB52F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A8247C-1506-4B79-9E75-0D3C997D62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FF7D6A-B933-40D5-AC69-3A3F081B20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EFF679-EEF8-438E-A3B3-5C7D59A36D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4CE9DF-6CFA-4A4A-BFA9-D790522FD3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4455E9-007A-4C62-B06A-70BDEE77B7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C4F43C-F95F-42A8-8D75-694682A766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7F3615-FB5E-4017-B8B5-C3ECC27036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9800" cy="26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1280" cy="26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025855-78A5-46C7-94BC-241B4786552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1280" cy="26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1160"/>
            <a:ext cx="465840" cy="4658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2360" y="948600"/>
            <a:ext cx="4937400" cy="46638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3040" cy="26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5480" cy="2854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8480" cy="187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174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оугольник со скругленными углами 175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6" name="Group 26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477" name="Изображение 2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8" name="Прямоугольник со скругленными углами 176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9" name="TextBox 13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51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Box 133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Прямоугольник со скругленными углами 5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Текст. поле 7"/>
          <p:cNvSpPr/>
          <p:nvPr/>
        </p:nvSpPr>
        <p:spPr>
          <a:xfrm>
            <a:off x="569160" y="1888920"/>
            <a:ext cx="48186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84" name="Прямоугольник со скругленными углами 3"/>
          <p:cNvSpPr/>
          <p:nvPr/>
        </p:nvSpPr>
        <p:spPr>
          <a:xfrm rot="18679800">
            <a:off x="6780600" y="457920"/>
            <a:ext cx="6248160" cy="46638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Прямоугольник со скругленными углами 5"/>
          <p:cNvSpPr/>
          <p:nvPr/>
        </p:nvSpPr>
        <p:spPr>
          <a:xfrm rot="2625600">
            <a:off x="6024960" y="4331160"/>
            <a:ext cx="465840" cy="4658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Прямоугольник 5"/>
          <p:cNvSpPr/>
          <p:nvPr/>
        </p:nvSpPr>
        <p:spPr>
          <a:xfrm>
            <a:off x="1640880" y="4592880"/>
            <a:ext cx="2993040" cy="26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7" name="Изображение 40"/>
          <p:cNvSpPr/>
          <p:nvPr/>
        </p:nvSpPr>
        <p:spPr>
          <a:xfrm>
            <a:off x="867240" y="3590280"/>
            <a:ext cx="250920" cy="2512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8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3400" cy="112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2024-08-28T11:40:03Z</dcterms:modified>
  <cp:revision>76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