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DA8D86E-390C-4D06-B885-1A62664EF5C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7E6E42-C404-4061-AF88-A27EF690E0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F4F25A-9E80-418C-8B0B-30E4BC1E7D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0ABDB7-0B41-4D20-A951-7A306A2CF2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C84F2F-107E-4EC1-B86B-9EB6B3C1BB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7883AD-6F74-4657-983F-505F84807B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9A4EB2-BC55-4AF7-9101-B42A5B572B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0480F9-8B49-4E6C-9640-4334F3C7EC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A055DF-4CD8-4723-B6AB-9CF61AFDFA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E69771-5288-478C-AC7E-EFCC8DE943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243F3-BC5F-4328-967D-D6A1EB4EE1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B2B0BD-2CB4-4E3D-BD34-610D0A763D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B58F0F-3258-49AC-8256-EED357DCF7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F4FBEF-4665-4565-9FE8-59FC182B47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954A67-BD86-4AF6-AA35-C3AFFB5A01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B92961-F550-47A7-9212-4A57F008A1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521570-F5C8-4087-810C-E10BBFAC8D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39C6C1-1374-4E76-9B3B-BE15F5ED1F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1B2E7F-774F-43B8-9FA0-46DAB5C9EB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09200D-F1FF-436D-8210-89BC674260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8226E4-1DEA-4A57-B627-47F317C215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AD9A72-7983-4460-AAC2-9125CBD656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168FB7-082F-40A5-8EEB-DE05F81B13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4B93E2-A80E-4F4A-B659-4AEF564B54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895C67-C215-4A17-ABE5-1225ECE006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62DFAB-0457-42A4-BA17-F91D2C6232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674537-2E16-43BC-BE42-B921C20CD9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D6C6E4-DC78-446F-95E4-9FF66C8FEF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476548-AB00-4A7F-BAEA-4C31C122C6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06ECC4-0EC8-401C-B07B-CDFD35AE21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22B275-A023-4E91-A469-BDE4A57C0C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0E21E2-43D3-44B3-94C5-344FD3108F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5E0025-4BAB-4CD4-9F84-731A6D57B3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75F521-A7F8-43F8-B02B-E995941E59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719321-531D-4D8E-8278-47DBB52648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068000-5734-4D79-A4D8-B83AADE26F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624F3A-F4A6-464F-9344-9A3E68C158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D0F7F6-BEE4-4041-86EB-9007E30249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B9A4DA-639F-4C45-BD74-4DBBEFDE88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C5AE72-B8DB-4776-BCC5-A63651736E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395CC5-63F5-461B-9635-678491384F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A48CF-2A07-42CC-9F52-3806FAEB5A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B97F6B-47A8-4275-B4D0-EACE61053C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0223E-3218-4501-A371-F300494EDE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7C1EA-A74B-487F-AD8B-57F7AD0A7B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B9D452-D5BF-41E7-8CB7-97382B62D5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C97222-1FBB-4E3C-944F-BA53597333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C24A5-2B6E-4345-B928-81684F3341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47DA35-1387-4E6A-99AE-BF583A5767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343D39-C766-4DAC-8E14-116FD8294F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C41CC9-F11E-4F10-BE3A-6A812278AC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E186CB-5447-4D15-83AC-288AA5820C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D4BA10-940A-450B-A52E-8D73040C3B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5BF290-E1F6-4308-90C4-B67A188057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0A4B4-D096-411E-AB7D-B9C830B8B3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CEC29D-AFFC-4780-A4F2-8A6E7F3E49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8BE4E7-DDE1-4C87-9DD5-69878B804A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97B0B7-6D99-4B67-AF31-B93B463304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D2AE4F-72FA-4D98-8646-CB1AD80170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5000CA-EB3A-43C1-A49F-D3D2D40530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A7E28A-2AC7-42F1-9F3E-DF564E8B40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1E7B00-56BB-410B-94E9-CB12430501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B69FA2-DEFF-46EB-AE56-B45238DE9E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923CE1-3515-43C3-B657-76A0C26969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014B27-2FC5-47C2-9F43-6B04EBB1A6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0FEA02-127A-43C3-AEFF-E24551F0EF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C119CF-D232-4D37-8950-D0E2084E5B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5E805F-6AB7-4467-B257-06640368D0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2E69BD-A76D-435B-9BAE-9358433DD1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44F996-1CF1-4005-83B3-423E9A5A73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F9BD9-F9E6-4AA9-9A64-66383EFBE0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BC7A81-2C24-4ED5-A1C7-CA118007A8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8BF0B5-8A2D-4DE5-9584-9391EBEA5A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858AD-7661-4D29-A6C2-E4A3DCA63E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C925F4-9C8E-47A0-8111-A412298D5A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61973-572A-41CB-A3FB-9E3D640568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2ED36-314E-49EF-BAD1-CFF37833BE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EA9805-687A-47B6-A05E-6AC214E9F6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161499-8253-475A-B376-FC14A66CB9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E3A076-26AA-4971-A731-968B71174F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35528C-63A0-47BC-96AC-2019A8CDF4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A9628D-E7FA-4B26-8439-A9D4ED57AA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B987CD-E98A-400A-82D4-A14340FB60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980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D9A78-D9D9-46E3-9B0B-13EB3E6932B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40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480" cy="2854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48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Текст. поле 7"/>
          <p:cNvSpPr/>
          <p:nvPr/>
        </p:nvSpPr>
        <p:spPr>
          <a:xfrm>
            <a:off x="569160" y="1888920"/>
            <a:ext cx="4818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89" name="Прямоугольник со скругленными углами 3"/>
          <p:cNvSpPr/>
          <p:nvPr/>
        </p:nvSpPr>
        <p:spPr>
          <a:xfrm rot="18679800">
            <a:off x="6780600" y="457920"/>
            <a:ext cx="624816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оугольник 5"/>
          <p:cNvSpPr/>
          <p:nvPr/>
        </p:nvSpPr>
        <p:spPr>
          <a:xfrm>
            <a:off x="1640880" y="459288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2" name="Изображение 40"/>
          <p:cNvSpPr/>
          <p:nvPr/>
        </p:nvSpPr>
        <p:spPr>
          <a:xfrm>
            <a:off x="867240" y="3590280"/>
            <a:ext cx="250920" cy="2512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400" cy="11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2024-08-28T11:40:19Z</dcterms:modified>
  <cp:revision>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