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5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5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70.xml.rels" ContentType="application/vnd.openxmlformats-package.relationships+xml"/>
  <Override PartName="/ppt/slides/_rels/slide63.xml.rels" ContentType="application/vnd.openxmlformats-package.relationships+xml"/>
  <Override PartName="/ppt/slides/_rels/slide5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17FC12D-5786-4714-A980-C84C37060C2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C232CE-2D79-409A-B5CA-07AF51003C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1330F0-ADC0-4BAD-89C6-F5794F70E3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57C617-C0E6-42B0-BFEE-176F346558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417860-CEC3-4748-BD69-9188E6E08F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316A3A-1B55-4FD1-BF75-651F653007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B8C0E2-8E92-4ED9-9892-E741C5FDC8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85B346-7E71-4588-9FB8-D8708FD6DA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2AE805-E924-4DA1-9FCD-8EDAA1742C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667BB-B752-45D0-A6E0-2E6212A2C3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14D9E4-36F1-452A-8967-42C025679B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3BBF00-4D36-4132-98AA-9A8AEAC655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C0A6BA-BE49-447C-965B-0D80421200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6C675C-9901-4996-B087-469AAF94A1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753C14-0A5D-477E-BEA2-E24646171F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BFE6C-7033-4E73-A374-A1E6CBFBAB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116305-8590-4453-B9F9-060774ED20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12CE34-F26A-44A1-969D-1CEFDC6D17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A754C4-E54D-4F77-94E7-10F5CC7C84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B6D903-014F-4EF5-B3A5-7D79FAAD7C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13DF21-C7BE-437D-AF9D-84A1516909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756DF-B9BB-42E1-AC3A-61C91D561A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2A5EBF-BD7D-46BB-AB34-31824A8F98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D7B30B-B7B4-49BC-A5C1-CA0B64C153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006B4F-D27F-4859-BD6D-A2D6BAC56D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20774F-E904-4C03-9241-0FCBD658A9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2A6D5A-AF79-4F63-BE6C-2246968C3D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E762DA-D6FD-45EE-9612-1A771466EC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219B8D-1BE0-4D6E-B1F3-D90EAAAF40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FD275B-A989-4254-8BAE-C0601D6F17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FA7A3B-9DC7-4373-8AC0-7B77E5A4CC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C1970-99CE-42F5-9F8B-326B5D3FB0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0A95AC-E732-4523-8835-9D22941402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A4C1F2-B484-49ED-864E-9669DD34A3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9E3C70-9DCC-48BF-9F7B-451CD537D0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3E620C-2806-4F0E-AC23-2082F46DE6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E84D32-FBAF-43DA-A914-0819720CBC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AE7166-D93C-4471-9A59-FB9D5A0189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C64F31-CCA9-42D7-BDD4-5477D5D734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438677-61CA-4A28-98E9-B3B324E7AF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70E6D1-D0AA-48E9-9A4E-98C77B3DF9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66B3C3-5746-40CF-B91F-00CA3BC341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A1BE44-7D9B-4D41-A57C-B11CECCEAF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AFCF89-28D6-4504-BD8F-2A25422643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639AFD-3484-4454-A5D6-468D33388E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60505A-AE07-4BF5-8EC0-712FDF578A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80CCD8-75CE-440A-A5CA-AF6203EABD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535C75-E305-4A53-AF84-94E40540B8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2E1FB9-F788-4EBE-A3EA-C356BD0C0E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2227B-4D75-4CE9-BCB7-BF1A1158CC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DB1697-6681-432B-A75E-8F23598E13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D6F943-E652-41AC-8621-86FCEAC220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9A06C2-5D0F-4B28-8263-C0088E2AEE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A448F9-53AE-4861-97B7-8D2D09B908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D7626F-EF2D-403D-B177-2FFBD363E1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C4289E-1F7C-480C-817A-2F8F96C1D3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DF0761-763D-48AB-9242-29E2E9A98C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390703-D189-4E14-8C27-24E8F68E02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6FB15A-74F6-49F8-A70E-6CF1ADCD23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518A9D-6518-4F08-8DBC-0AA140DE88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35FA5-40D8-465E-B146-75B7401AB6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D3AADB-A877-44EF-B0F5-4C9C9829B0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05D6C8-7106-4428-8329-2127D6CF81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AD1088-6039-4E3E-BE10-6E9BA83D74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7550D5-F765-4BF4-B22E-7468C923E6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2053FB-ED53-4D51-A90B-5B1A4C96A4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4CFCE4-FA00-4137-B415-184228EA2D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C84547-10FE-435D-8294-7660EBED85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BD5B7A-6555-4882-A81C-F0928D7CFB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D7658A-6234-47BF-910C-F12CBB6CC2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91204E-5245-4583-BF21-7CAA4D2C07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3A081D-521E-4F2F-9CE6-7D9EFA8540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055C64-D6D3-4F7D-A0F5-34AE34C382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8E8D0F-DB90-4380-B3AA-99BE536550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940159-727F-48E5-8960-D6315B7E9B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7210D9-EED6-41D5-90B9-C6CC4B4F33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953A50-04B5-4B41-BB72-EB43D5EEFC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842E08-58BB-4648-90FD-CC80D089C0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04B1DA-10D4-41BF-B11A-2458EBA62D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C96C92-5F76-4650-8F92-4C157A087F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6D8DAF-DBBB-4898-85FF-5DC491A835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D29E6-A57F-4EB8-97C1-E38924E02C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3C005-4755-4853-BE8E-9F3D94EE69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99B043-145B-42A3-B627-C14AADAE2B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BA863-3916-405B-AD09-C86117FC1A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2C76D-2950-4140-9059-4F0CBE62FE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04EE5-5BE1-46EC-9519-98DC1E9F1A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CE93B1-41BE-4A0A-98DC-668819F3C5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08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05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4CE39C-69A9-465B-8CF2-D8225C3749E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05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440"/>
            <a:ext cx="465120" cy="465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640" y="948600"/>
            <a:ext cx="4936680" cy="46630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232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760" cy="2847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760" cy="187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5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Текст. поле 7"/>
          <p:cNvSpPr/>
          <p:nvPr/>
        </p:nvSpPr>
        <p:spPr>
          <a:xfrm>
            <a:off x="569160" y="1888920"/>
            <a:ext cx="48178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21" name="Прямоугольник со скругленными углами 3"/>
          <p:cNvSpPr/>
          <p:nvPr/>
        </p:nvSpPr>
        <p:spPr>
          <a:xfrm rot="18679800">
            <a:off x="6779880" y="457920"/>
            <a:ext cx="6247440" cy="46630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Прямоугольник со скругленными углами 5"/>
          <p:cNvSpPr/>
          <p:nvPr/>
        </p:nvSpPr>
        <p:spPr>
          <a:xfrm rot="2625600">
            <a:off x="6024960" y="4330440"/>
            <a:ext cx="465120" cy="465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Прямоугольник 5"/>
          <p:cNvSpPr/>
          <p:nvPr/>
        </p:nvSpPr>
        <p:spPr>
          <a:xfrm>
            <a:off x="1640880" y="4592880"/>
            <a:ext cx="299232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4" name="Изображение 40"/>
          <p:cNvSpPr/>
          <p:nvPr/>
        </p:nvSpPr>
        <p:spPr>
          <a:xfrm>
            <a:off x="867240" y="3590280"/>
            <a:ext cx="250200" cy="2505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2680" cy="11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2024-08-28T11:42:29Z</dcterms:modified>
  <cp:revision>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