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76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5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0FB49CF-F5CE-4292-A06E-AF587A0D83B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52FC84-C559-4F13-8A5E-B1E6A8E566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75B30C-2487-44F8-9568-DCD0C7198D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20E8C1-D109-4B31-9508-F419F6EBCC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F85250-131C-4C61-9B8E-555D228D61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3B41D2-0A25-4B74-BFD8-A96888AE1D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40373E-9FD4-48ED-8C26-EB061771BC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586B87-9D0F-4541-AD2B-7003D2BB99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55CCB7-9D33-4A28-A9BE-6E2463C8E2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D81F83-BD92-4F3C-B2ED-32A329953D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75D544-EB9A-4CD7-85BC-EBCCC2E0D8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4D7A0D-9209-439E-BC0F-CDC25CF0EC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73253D-1F8B-441B-9908-26DCBE4AA8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846EC7-F5F8-479B-85E5-C973A481DE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7C5A43-BE68-416C-B875-BC59D52293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6E9E15-E887-4BB5-9E89-6592B73368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2DF4EB-044B-4456-A957-8CEDE97467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353E16-DF0D-490F-AF87-252541818D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FE045E-A77D-419C-B408-80E168A50D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0AAB82-16CA-497F-AA9C-56762E7351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09085F-67C3-4442-820E-A6085E3D05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C73C2-F14E-4F77-A8B1-62661A9EDC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070453-6AB2-44BE-948F-FF5A73337E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55B901-B364-4DEB-A2DA-3E864620BD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8D441C-1FCE-4A8B-B971-6E74A92862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3319AF-27A3-4935-9154-7C73305B4D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74E3EC-9A58-41DB-A2E7-F86AE714B9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C89B3C-799C-4427-A07F-9DA108AE69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82EA35-5FB0-4452-9F24-3A89DEBB89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011B48-8EB5-4597-8D5E-8CD730EEB7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869DC0-88A1-4C79-8824-91C6DE2C50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FE0B7C-8153-437D-A451-B94BEFFC95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8DF2EE-643A-4E51-9D61-C1D0E22690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95153A-5850-466E-9F75-116DCBDABF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DCFF71-9B9E-4C6F-A372-1341ABADBF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50E0BB-A374-4D2F-B997-B2353B4072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D82F26-8CA5-4EC3-BBDE-F6BDD4DD7A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6E10D5-AF9C-426A-90BF-5C030A207B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6D9F66-0895-4EF9-A4AE-3B98FEA587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BF01EC-531E-43AD-B45F-0075C135F9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C5F9B0-B5EF-4A5E-A324-8E39C4DB8B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DC70AA-E161-4053-B691-2784D61264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8FBD56-4F0F-42A2-8F99-EA423DEE8C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56C44E-AE49-44FA-8EB0-E0CB23A24F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B3EB16-FC0F-42C4-8DDA-5BC2DB6F06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C48330-2D82-4B6D-BD2B-1EF7314278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C3F42F-8D98-4A5C-A1CA-93D940DD26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79DE6D-B0CD-4B0D-847A-D8667CBD4C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546CEF-1D81-4D7E-8629-4707DD25C9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4780F8-4FC7-40BA-A645-F29CC70436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D64E89-65EE-4450-ADB8-70C77E69FB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993BCF-3722-4A2B-B214-B0484409E7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16381C-BE23-4C0D-AD51-F911798F21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99E460-7808-4266-BB80-440AE9F4E6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56CBEE-0943-4C27-B394-B89429D81B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7AF044-FDA6-4FDE-8EDA-FEC18BECCB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44B84A-76F0-4039-921B-4CEF5AEC9C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3DFB38-B752-403E-8F32-E9BC9F87CA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F7F195-0CE5-4A6A-ADCB-6D3B6CA6B2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F84741-A669-4938-B44E-831B51123E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3BEAE7-2F43-4ADE-B7D8-251E617C57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2C0841-0EB7-4697-833C-4E94F44FDE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4EE9E0-10BC-4B93-9901-03F1FAD6FE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465945-BCA8-461B-A0A9-16F05C8226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6C040B-1744-41DB-A94B-33A8193B9C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886994-AC19-4967-BA8A-3F71728077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43700F-0706-4D20-A691-1F7AA6FD05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B9643A-7C04-4E9C-9430-936A24005C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EE99DB-8722-47BB-BDE1-98A619736B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AC9608-25B8-444A-8FF8-B7F8E58E96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0245AC-3C7D-446C-80D4-C346A56EB3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BDA2A5-C16E-4463-A158-693DB526C4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A0871E-034D-4798-8C6E-84EF4A4114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BBD0C-5644-4CBC-8F2C-D9506E6251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EF57EA-E5E5-4138-851E-406D3BBABC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925593-6597-4FC5-BC55-371C281DDA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320" cy="342144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2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C6CAE2-31A2-4A39-8002-751A941D84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C83C20-54FB-4492-AFF1-440EFFE014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A19248-70FE-4A43-954E-E1724BEA08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A636AB-4FCC-4780-9DA6-D1CCA596FF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CB383A-A7EE-4008-841D-03D62EA571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55F678-C857-497F-A77E-3C7449308C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C5C8FE-85C9-4D1F-9484-B6EAFC8F55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D70BCA-BBD4-4104-95DC-0BC60A81AF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FED1AF-8DEB-41BC-A1FF-A0FA60D20B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22AC54-4C8F-442E-9E0A-97F7A4F11E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758808-9129-48FD-B543-942D3EFAD3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7E87B5-7A40-413C-B586-F62537FCFC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6A4E5B-91F9-4CB4-B4EE-3191A6FBDB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908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056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E70CC-7B75-46E6-99F0-76C13132955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056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0440"/>
            <a:ext cx="465120" cy="4651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1640" y="948600"/>
            <a:ext cx="4936680" cy="46630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2320" cy="26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4760" cy="2847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7760" cy="187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7080"/>
            <a:ext cx="1495080" cy="14950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120"/>
            <a:ext cx="803880" cy="8042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8640" cy="153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908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4960" cy="5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80400" cy="68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6520" cy="5140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4320"/>
            <a:ext cx="465120" cy="4651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96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768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610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5"/>
          <p:cNvSpPr/>
          <p:nvPr/>
        </p:nvSpPr>
        <p:spPr>
          <a:xfrm rot="2744400">
            <a:off x="-277560" y="-2520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Текст. поле 7"/>
          <p:cNvSpPr/>
          <p:nvPr/>
        </p:nvSpPr>
        <p:spPr>
          <a:xfrm>
            <a:off x="569160" y="1888920"/>
            <a:ext cx="48178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29" name="Прямоугольник со скругленными углами 3"/>
          <p:cNvSpPr/>
          <p:nvPr/>
        </p:nvSpPr>
        <p:spPr>
          <a:xfrm rot="18679800">
            <a:off x="6779880" y="457920"/>
            <a:ext cx="6247440" cy="46630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Прямоугольник со скругленными углами 5"/>
          <p:cNvSpPr/>
          <p:nvPr/>
        </p:nvSpPr>
        <p:spPr>
          <a:xfrm rot="2625600">
            <a:off x="6024960" y="4330440"/>
            <a:ext cx="465120" cy="4651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Прямоугольник 5"/>
          <p:cNvSpPr/>
          <p:nvPr/>
        </p:nvSpPr>
        <p:spPr>
          <a:xfrm>
            <a:off x="1640880" y="4592880"/>
            <a:ext cx="2992320" cy="26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2" name="Изображение 40"/>
          <p:cNvSpPr/>
          <p:nvPr/>
        </p:nvSpPr>
        <p:spPr>
          <a:xfrm>
            <a:off x="867240" y="3590280"/>
            <a:ext cx="250200" cy="2505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2680" cy="112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6680" y="4537440"/>
            <a:ext cx="701280" cy="7009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3880" y="-226332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5080" cy="3561120"/>
            <a:chOff x="4571640" y="828000"/>
            <a:chExt cx="4465080" cy="35611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080" cy="3561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2080"/>
              <a:ext cx="1734120" cy="2768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104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7040" cy="173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36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1920" cy="35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6640"/>
            <a:ext cx="5140800" cy="16808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1520"/>
            <a:ext cx="1129320" cy="1128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1960"/>
            <a:ext cx="3228840" cy="3310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86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2024-08-28T11:42:43Z</dcterms:modified>
  <cp:revision>83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