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7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29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67.xml" ContentType="application/vnd.openxmlformats-officedocument.presentationml.slide+xml"/>
  <Override PartName="/ppt/slides/slide30.xml" ContentType="application/vnd.openxmlformats-officedocument.presentationml.slide+xml"/>
  <Override PartName="/ppt/slides/slide66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7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5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48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9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72.xml.rels" ContentType="application/vnd.openxmlformats-package.relationships+xml"/>
  <Override PartName="/ppt/slides/_rels/slide68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77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_rels/slide58.xml.rels" ContentType="application/vnd.openxmlformats-package.relationships+xml"/>
  <Override PartName="/ppt/slides/_rels/slide74.xml.rels" ContentType="application/vnd.openxmlformats-package.relationships+xml"/>
  <Override PartName="/ppt/slides/_rels/slide65.xml.rels" ContentType="application/vnd.openxmlformats-package.relationships+xml"/>
  <Override PartName="/ppt/slides/_rels/slide66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80" Type="http://schemas.openxmlformats.org/officeDocument/2006/relationships/slide" Target="slides/slide77.xml"/><Relationship Id="rId8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B8C90D3E-C112-43C8-A578-3B561FE9AB6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77.xml.rels><?xml version="1.0" encoding="UTF-8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2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2545A6-997D-42FA-9A76-55A4581FD91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9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AD3C43-5360-48EB-91CB-1823AA11BDA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2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F14BEEE-0098-4E90-AF36-F1C86175EB2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12093A-DCCF-44BF-9DA1-58368B6D877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8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4FDFD01-D31C-4FBC-B900-659F44DB3EA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1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64CF69-606E-4804-8A0B-3AE53271CB6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33DC4F-4B1F-4F3A-8632-9336DA4F0B7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7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E8C94A-5816-4138-8059-406A3D55D19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6707C0-039C-4A8B-80DC-2434CFDD21B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3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407AF7-CA46-4EED-93EB-2CC2BB5BA38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6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19881C8-8219-4C7C-869A-92881EA527A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5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410FFC-6954-41BA-B3C3-EC1A00EAF57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9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A1C30ED-6611-4574-82AF-787F687DA93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2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D99074-7941-4077-8B7C-3390424DDFE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5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F52EB5-77A7-458F-B2FD-CB3187BCA67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8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26BB566-32B5-4ABA-B53D-6A8E36877D3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1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957AEB-7524-459D-A82B-2D3EF4B3A8A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4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E220E1-5E18-4AA3-9697-12270D24B64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7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0831B7-8727-40C6-B5FD-72577B8E948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0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D0B6EB-184B-41F4-89BD-551302547C8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B268F5-DD12-4D2B-80B4-8C2252E70F4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6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450160-741D-4680-8408-832AE8BF3C5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9032F6-EAE9-48C6-94CD-632EF6E271D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9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CAD8D4-F123-4F39-BF62-06CAD05959F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2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9276E0-D660-4BB9-ABE7-69465850923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9B4E98-9206-40E4-AA93-82A5B1E82A2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8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AD17568-C11C-4360-A931-A0D3E43DDE0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1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FFAC99D-CFE1-4DBD-8C74-26599E672DB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4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8FA7C9-B280-4308-BACC-6CD0A2BC952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3FB1BD-8ECA-4EE5-962F-E101F4906D2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0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2423B3-F0B7-4EA6-B5B4-EFBEEA82EBD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3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8B6ABFA-5DD0-4721-92A3-932275838EE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6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777C22-B697-407F-B39C-FC5C826953D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1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4FBBC8-40BA-4AB8-86BA-61A030C65B8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9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4E2DEE-B912-43BF-8E11-253DA1C7D1B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2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1E2632-852C-42D8-B278-E6F8FBFA2F9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5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079F76-6C7C-4025-B5A6-38B37CB9D19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8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80E69E-CEF0-418A-8C9D-3565CDA45F2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1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6B32A9-306E-4EFD-9E75-6656ECE28E5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4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776FF2-C2AB-4A65-AA21-B0463891C3E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7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2E29CF-A81E-4975-8502-D319669E02B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0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FC2C6C-4EA1-49DD-8405-D7E2AC3893A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3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C1F586A-ED91-4CFB-9564-113EF025E55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6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9A3187-4625-4838-8DD8-986D7341808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4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778DFD-F689-40D2-83A8-3B62D286844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9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5F0C4B-7958-43B5-9444-8B4F0413658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2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D2746E-2579-4430-B068-9A40BAB8346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5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17B569-2E59-4169-A87D-87726E73B64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6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8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7B7D68-88C1-4BED-B3A4-A1463A998D2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1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5774E5-8C77-4FC5-B6F8-8A4045CAA1C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4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6C00D2-7E3B-416A-87AF-38CD5836583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7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BDCFEE8-F1CB-450A-AE71-F9D2CD7D047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0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9D7384F-E5A4-4387-ABA7-BAE2DA069F5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3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34C8B2-3A55-448E-B21B-759A74FC8EE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6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7EBA7E-CDCF-4337-B352-803F432F93B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34E95BB-6E3E-4920-B6AE-15A82554814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9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9F6E6E-A7F9-4119-8447-74E147ADFC1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2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6A2F2F-0578-4B39-9C44-363DA39EB36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5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C3180B-1DDA-45DB-8452-3BC6ED55F69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8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8A9671B-4C16-4B50-A4B3-386B65D27C9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1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8EDED1-489A-45D7-8EAE-C3E01D1CB09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4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E79C78-3468-46E7-8369-872CD228627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7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A88D59-10C2-441F-AF05-551BF086D4B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0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14AD0E-A4E5-40C1-A60A-48EE683B10B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3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317A7F-3D52-4E84-9157-C11F83BE6D8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6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6CA44E-208F-45BA-B49D-E899AE685D0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BB4BC0A-B32D-4A10-8CE0-3ABF3381430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9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0F8102-BA62-4FB6-9476-EF99E74153B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2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77605D-9A8C-4D48-A7BC-63FFAAC94EE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5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EA609C-A314-40A7-9F1E-58FF48F0184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8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61E26A-9B0A-44D3-8154-2277953CAAF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1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675207-8840-4B2E-BCF7-394EA03F4DE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4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29B223-A204-4866-8192-DF64E7A3AE8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7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99BFB8-8972-484D-B648-0C828BD62A4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7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0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AF9317-E47E-4A6B-BE09-FB8C998F8F3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3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92657B-C22D-4F96-8506-5F75D05998D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960" cy="3421080"/>
          </a:xfrm>
          <a:prstGeom prst="rect">
            <a:avLst/>
          </a:prstGeom>
          <a:ln w="0">
            <a:noFill/>
          </a:ln>
        </p:spPr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480" cy="410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3880" cy="44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74C8DA-8F3A-494E-843F-088F071120D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169C9B1-44A1-4419-828B-25A0F8153D1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037B0F-6919-4EA8-B574-BD5B6AD434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27F9F2-39C3-456F-AF13-B2C6470DDB9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93B895-D20B-4DAF-839A-33D065A0FD4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EE0123-A5B0-4AD2-B1C9-47EE73F7FC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C2398F-A3E6-4E4F-A039-CE780706D6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70C4F3-A7BE-4B77-BA78-BFC739DEFA1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F14210-2AF6-4979-BFA7-3851793A864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68EBCE-8E2C-47B2-865C-A1360D71508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9C0B43-C4BF-4534-99E1-D24942CE8C4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DEE5F1-7BD0-48F9-8D08-CE89FDCE73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B6A986-A5AF-40B6-AB38-2EF2258959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78720" cy="26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0200" cy="26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4491F8-9022-4986-B43A-80B7EA577072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0200" cy="26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0440"/>
            <a:ext cx="464760" cy="4647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1280" y="948600"/>
            <a:ext cx="4936320" cy="466272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196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4400" cy="28440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7400" cy="187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113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оугольник со скругленными углами 114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88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Прямоугольник 33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Прямоугольник 34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89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90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91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Прямоугольник со скругленными углами 115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Прямоугольник со скругленными углами 116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Прямоугольник со скругленными углами 117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Прямоугольник со скругленными углами 118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Прямоугольник со скругленными углами 119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8" name="Group 18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349" name="Изображение 1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0" name="Прямоугольник со скругленными углами 120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51" name="TextBox 92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Прямоугольник 35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93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94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Прямоугольник со скругленными углами 121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122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Прямоугольник со скругленными углами 123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TextBox 95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Прямоугольник со скругленными углами 124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Прямоугольник со скругленными углами 125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1" name="Group 19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362" name="Изображение 1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3" name="Прямоугольник со скругленными углами 126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64" name="Прямоугольник 36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TextBox 96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TextBox 97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Прямоугольник со скругленными углами 127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Прямоугольник со скругленными углами 128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TextBox 98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37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Прямоугольник 38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TextBox 99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Box 100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TextBox 101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75" name="Прямоугольник со скругленными углами 129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Прямоугольник со скругленными углами 130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Прямоугольник со скругленными углами 131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со скругленными углами 132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Прямоугольник со скругленными углами 133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0" name="Group 20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381" name="Изображение 2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2" name="Прямоугольник со скругленными углами 134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83" name="TextBox 102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Прямоугольник 39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TextBox 103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104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Прямоугольник со скругленными углами 135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Прямоугольник со скругленными углами 136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Прямоугольник со скругленными углами 137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TextBox 105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Прямоугольник со скругленными углами 138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Прямоугольник со скругленными углами 139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3" name="Group 21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394" name="Изображение 2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5" name="Прямоугольник со скругленными углами 140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96" name="Прямоугольник 40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106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8" name="TextBox 107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Прямоугольник со скругленными углами 141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142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TextBox 108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Прямоугольник 41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Прямоугольник 42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TextBox 109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Box 110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TextBox 111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7" name="Прямоугольник со скругленными углами 143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Прямоугольник со скругленными углами 144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оугольник со скругленными углами 145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Прямоугольник со скругленными углами 146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Прямоугольник со скругленными углами 147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2" name="Group 22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413" name="Изображение 2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14" name="Прямоугольник со скругленными углами 148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15" name="TextBox 112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Прямоугольник 43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TextBox 113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Box 114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Прямоугольник со скругленными углами 149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Прямоугольник со скругленными углами 150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Прямоугольник со скругленными углами 151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2" name="TextBox 115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Прямоугольник со скругленными углами 152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оугольник со скругленными углами 153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5" name="Group 23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426" name="Изображение 2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27" name="Прямоугольник со скругленными углами 154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28" name="Прямоугольник 44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" name="TextBox 116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0" name="TextBox 117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Прямоугольник со скругленными углами 155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Прямоугольник со скругленными углами 156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TextBox 118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Прямоугольник 45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" name="Прямоугольник 46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TextBox 119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Box 120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8" name="TextBox 121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9" name="Прямоугольник со скругленными углами 157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Прямоугольник со скругленными углами 158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Прямоугольник со скругленными углами 159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Прямоугольник со скругленными углами 160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Прямоугольник со скругленными углами 161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44" name="Group 24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445" name="Изображение 2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6" name="Прямоугольник со скругленными углами 162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47" name="TextBox 122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8" name="Прямоугольник 47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9" name="TextBox 123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Box 124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1" name="Прямоугольник со скругленными углами 163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Прямоугольник со скругленными углами 164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оугольник со скругленными углами 165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4" name="TextBox 125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Прямоугольник со скругленными углами 166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Прямоугольник со скругленными углами 167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57" name="Group 25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458" name="Изображение 2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59" name="Прямоугольник со скругленными углами 168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60" name="Прямоугольник 48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1" name="TextBox 126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2" name="TextBox 127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Прямоугольник со скругленными углами 169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Прямоугольник со скругленными углами 170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TextBox 128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6" name="Прямоугольник 49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оугольник 50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8" name="TextBox 129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Box 130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0" name="TextBox 131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1" name="Прямоугольник со скругленными углами 171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2" name="Прямоугольник со скругленными углами 172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Прямоугольник со скругленными углами 173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Прямоугольник со скругленными углами 174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оугольник со скругленными углами 175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76" name="Group 26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477" name="Изображение 2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8" name="Прямоугольник со скругленными углами 176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79" name="TextBox 132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51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1" name="TextBox 133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Box 134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3" name="Прямоугольник со скругленными углами 177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178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Прямоугольник со скругленными углами 179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6" name="TextBox 135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Прямоугольник со скругленными углами 180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181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89" name="Group 27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490" name="Изображение 2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91" name="Прямоугольник со скругленными углами 182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92" name="Прямоугольник 52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3" name="TextBox 136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4" name="TextBox 137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Прямоугольник со скругленными углами 183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Прямоугольник со скругленными углами 184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TextBox 138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8" name="Прямоугольник 53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9" name="Прямоугольник 54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0" name="TextBox 139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Box 140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TextBox 141"/>
          <p:cNvSpPr/>
          <p:nvPr/>
        </p:nvSpPr>
        <p:spPr>
          <a:xfrm>
            <a:off x="559800" y="446040"/>
            <a:ext cx="4280040" cy="68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03" name="Прямоугольник со скругленными углами 185"/>
          <p:cNvSpPr/>
          <p:nvPr/>
        </p:nvSpPr>
        <p:spPr>
          <a:xfrm>
            <a:off x="5097600" y="360"/>
            <a:ext cx="4376160" cy="51404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4" name="Прямоугольник со скругленными углами 186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оугольник со скругленными углами 187"/>
          <p:cNvSpPr/>
          <p:nvPr/>
        </p:nvSpPr>
        <p:spPr>
          <a:xfrm rot="2625600">
            <a:off x="4861080" y="4144320"/>
            <a:ext cx="464760" cy="46476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Прямоугольник со скругленными углами 188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Прямоугольник со скругленными углами 189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08" name="Group 28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509" name="Изображение 2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10" name="Прямоугольник со скругленными углами 190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11" name="TextBox 142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2" name="Прямоугольник 55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3" name="TextBox 143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44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5" name="Прямоугольник со скругленными углами 191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Прямоугольник со скругленными углами 192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Прямоугольник со скругленными углами 193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8" name="TextBox 145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Прямоугольник со скругленными углами 194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Прямоугольник со скругленными углами 195"/>
          <p:cNvSpPr/>
          <p:nvPr/>
        </p:nvSpPr>
        <p:spPr>
          <a:xfrm rot="2332200">
            <a:off x="6009120" y="-318960"/>
            <a:ext cx="4852080" cy="77230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21" name="Group 29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522" name="Изображение 2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23" name="Прямоугольник со скругленными углами 196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24" name="Прямоугольник 56"/>
          <p:cNvSpPr/>
          <p:nvPr/>
        </p:nvSpPr>
        <p:spPr>
          <a:xfrm>
            <a:off x="5446080" y="1672200"/>
            <a:ext cx="276732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5" name="TextBox 146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6" name="TextBox 147"/>
          <p:cNvSpPr/>
          <p:nvPr/>
        </p:nvSpPr>
        <p:spPr>
          <a:xfrm>
            <a:off x="586440" y="453960"/>
            <a:ext cx="47606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Прямоугольник со скругленными углами 197"/>
          <p:cNvSpPr/>
          <p:nvPr/>
        </p:nvSpPr>
        <p:spPr>
          <a:xfrm rot="2745600">
            <a:off x="8350200" y="-667080"/>
            <a:ext cx="1494720" cy="149472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Прямоугольник со скругленными углами 198"/>
          <p:cNvSpPr/>
          <p:nvPr/>
        </p:nvSpPr>
        <p:spPr>
          <a:xfrm rot="2745600">
            <a:off x="7634160" y="-321120"/>
            <a:ext cx="803520" cy="80388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TextBox 148"/>
          <p:cNvSpPr/>
          <p:nvPr/>
        </p:nvSpPr>
        <p:spPr>
          <a:xfrm>
            <a:off x="586440" y="899640"/>
            <a:ext cx="7928280" cy="15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0" name="Прямоугольник 57"/>
          <p:cNvSpPr/>
          <p:nvPr/>
        </p:nvSpPr>
        <p:spPr>
          <a:xfrm>
            <a:off x="60804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1" name="Прямоугольник 58"/>
          <p:cNvSpPr/>
          <p:nvPr/>
        </p:nvSpPr>
        <p:spPr>
          <a:xfrm>
            <a:off x="4806360" y="2545560"/>
            <a:ext cx="3708720" cy="22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2" name="TextBox 149"/>
          <p:cNvSpPr/>
          <p:nvPr/>
        </p:nvSpPr>
        <p:spPr>
          <a:xfrm>
            <a:off x="583200" y="450720"/>
            <a:ext cx="7194600" cy="50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Прямоугольник со скругленными углами 5"/>
          <p:cNvSpPr/>
          <p:nvPr/>
        </p:nvSpPr>
        <p:spPr>
          <a:xfrm rot="2744400">
            <a:off x="-277200" y="-248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Текст. поле 7"/>
          <p:cNvSpPr/>
          <p:nvPr/>
        </p:nvSpPr>
        <p:spPr>
          <a:xfrm>
            <a:off x="569160" y="1888920"/>
            <a:ext cx="481752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35" name="Прямоугольник со скругленными углами 3"/>
          <p:cNvSpPr/>
          <p:nvPr/>
        </p:nvSpPr>
        <p:spPr>
          <a:xfrm rot="18679800">
            <a:off x="6779520" y="457920"/>
            <a:ext cx="6247080" cy="466272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6" name="Прямоугольник со скругленными углами 5"/>
          <p:cNvSpPr/>
          <p:nvPr/>
        </p:nvSpPr>
        <p:spPr>
          <a:xfrm rot="2625600">
            <a:off x="6024960" y="4330440"/>
            <a:ext cx="464760" cy="4647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Прямоугольник 5"/>
          <p:cNvSpPr/>
          <p:nvPr/>
        </p:nvSpPr>
        <p:spPr>
          <a:xfrm>
            <a:off x="1640880" y="4592880"/>
            <a:ext cx="299196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8" name="Изображение 40"/>
          <p:cNvSpPr/>
          <p:nvPr/>
        </p:nvSpPr>
        <p:spPr>
          <a:xfrm>
            <a:off x="867240" y="3590280"/>
            <a:ext cx="249840" cy="25020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39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2320" cy="112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6320" y="4537440"/>
            <a:ext cx="700920" cy="700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3520" y="-226332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4720" cy="3560760"/>
            <a:chOff x="4571640" y="828000"/>
            <a:chExt cx="4464720" cy="356076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720" cy="3560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62440"/>
              <a:ext cx="1733760" cy="27676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068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6680" cy="17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324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1560" cy="359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7000"/>
            <a:ext cx="5140440" cy="168048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1160"/>
            <a:ext cx="1128960" cy="11286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22320"/>
            <a:ext cx="3228480" cy="3310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08320" cy="8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2024-08-28T11:43:45Z</dcterms:modified>
  <cp:revision>84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