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9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63.xml.rels" ContentType="application/vnd.openxmlformats-package.relationships+xml"/>
  <Override PartName="/ppt/slides/_rels/slide54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79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5314F11-94FB-4FB7-9447-629517783AD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44DF8A-CA6D-4EC6-8E3A-AAF1ED70BD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E64F5A-B60E-469E-A4FD-A743630A3E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B1BE5D-B3CF-4496-96D8-03B1B32382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F3C367-191E-4FC1-8BDF-93ABDA7F9C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8F2693-7989-4A2E-914E-9238FF5B32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34BFAC-989E-4544-AF0D-F70BC84C51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2F5496-DFDF-408F-918B-B3E46C9CA5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54F4B7-66F8-4BC7-A891-D99DE6CC4F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9057E9-FB59-4F29-9F68-40E5F92F1F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CB8816-5D40-4FA3-82D6-F3891BBEBF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990A75-9071-458B-B117-04416E996B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56C51A-0098-435F-9E57-A4138FAB74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11B7AE-599F-4B39-8DF5-7BBE240A89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765135-6258-4EF7-953B-EB0684ED1B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93EB2-B5AC-4DC1-8326-8784154866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0768E9-4D60-418F-84B1-A5AAF6E8D5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05ECD4-9902-4A42-A5A7-8CAFF9C73C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E31D12-53FC-4362-8E99-8B89A6F770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F2C56C-0EAF-4F2E-894C-1138943AF7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5ADD62-66FB-4CFB-A256-8DFFE1723D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8EF6A3-673C-46CE-862C-BE42E82FBB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E71849-6611-4EE8-9B80-1CD94B7B49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89E1C7-13AF-4FAB-AB47-ABCB2BA2B6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0F5655-0115-49BD-9AB5-60A4261DEA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7BB104-E25F-4699-A408-37D0069CE8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FB9B43-EEAE-42F9-8900-039B8A2B37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84A215-2DDA-4546-BB1D-DE18C2B5F3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849881-6F62-4F3E-990C-49105B0742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6391A1-AFEF-4627-AE65-229C4D627D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58C06B-549C-44F9-B091-6BF04D3761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F575C0-87CF-4A73-9D69-CB0CD2CE85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885F40-AC1C-4449-9954-8ED730A6BB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B6D256-E733-41F1-9DA2-40AE504D41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1CBC78-324B-46D9-A2B1-8D28A3CB57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3CCB52-2155-47AA-A48C-258ECD41D8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3A464E-DF94-4C76-8DE0-725EA248CF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B7AC9C-AB40-4705-9EC1-8677987C7F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6F75ED-907F-4821-BFD1-9CF301A315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656B0B-D11E-44FE-B3C2-65B2D10F96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32D314-0A1C-454B-91FD-C83770EEF1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A856C5-E1A7-4364-A1C1-F58C558A11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2497AB-ACE7-4535-A676-ACC09CC3A4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5CED16-5EFA-4310-911F-7F3F0D6917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D9F0DC-6479-4331-9AB0-152370495C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862717-AC8E-4707-B064-D95029D6E9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F003D1-1FDC-4807-BE59-BAD1CAC258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047767-89AF-47E4-AE5B-204043270B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442BEB-8AD9-49BD-954C-89A31001B5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0117DA-3182-431D-AE2D-E169FD2136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6F23D2-F714-4387-89CA-CCFCBB3F6E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40EFA2-D0D2-48E0-88EF-7AAC788FE8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135AC0-FB41-4F45-BC98-D373144896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0419F6-ECF6-4E1B-B1A7-AA64884415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253F0-67A7-424A-AA67-AE23B7595F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4CCAD6-3B57-49B7-A72D-86374CF6BB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F2A6D3-F253-4FD2-8E5C-F96DFD2148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AD5710-50FA-4F99-BABD-C615CFAB5F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A921E7-293A-4565-BE74-9652B163BC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471288-7348-45FE-A24A-580AD680C1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471E33-214E-459E-BD00-3AEBC82A87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309A90-79E3-4840-BC6F-FB3EAA9B1F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61E51E-A286-413D-A70F-2DB7436E71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40DD34-8B33-4D83-A97B-42062CCB1B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7D9C5C-78BA-4733-A187-FC405576B5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CBA69E-A7AA-46A8-84CC-BC719B2222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1371F2-F29B-40DD-AB75-C2BF9FA15F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19B3EB-3429-4A69-91DD-E6DE98792C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C9D608-3588-4297-AC54-41CDBEDC85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E762A2-F307-4DA3-8259-6C853D6793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A018BE-B0A7-4DDD-91FC-EA0D3F818F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DA1FE-CAEE-4B7A-9884-F0BDB2380C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C277D0-51B1-4299-AF9E-C6963DCB0A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602BEA-2096-473D-B94D-6DABB98229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3AFAFC-A7B0-4EC7-8214-41C641B000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66F1A6-C891-4C98-94FA-0854818906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E3C3E0-6A4A-4FCC-843A-E72A1D780C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5AA579-FF5D-481D-AF5F-C19116E0B3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8851BE-45F5-4525-9796-ACD81B0A22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F77E97-4E47-46B0-BD6B-2429CFF2B0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287EB7-826B-4D7C-9B5F-E3405214C6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B3170F-02C7-46B8-AC26-FF762CBBC7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2FE172-7D7F-4AAA-A073-69B8875BB7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E2B7C5-A952-4EF0-98CC-DCD3E2745C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45B1AD-BCBA-4EBE-A11C-4999DD2662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8A7341-53A7-4EA9-B1A8-98C55DC351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43C34B-0B0B-482D-A7EE-3BCA33F6EC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77F3F1-6AAF-4DF4-826D-3DF5D5E8AE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7B0774-F4FB-4F57-93B4-B235EC85A0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6740E4-8C3C-4726-B661-A0211F3608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D090E6-736A-490F-A276-5B159D94A4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BFAB4D-FB5B-4D79-94A4-56494B26E5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872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020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FA8E26-C554-46E8-916A-50F8ABFD801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020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0440"/>
            <a:ext cx="464760" cy="464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1280" y="948600"/>
            <a:ext cx="4936320" cy="46627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196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4400" cy="2844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7400" cy="18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Текст. поле 7"/>
          <p:cNvSpPr/>
          <p:nvPr/>
        </p:nvSpPr>
        <p:spPr>
          <a:xfrm>
            <a:off x="569160" y="1888920"/>
            <a:ext cx="48175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48" name="Прямоугольник со скругленными углами 3"/>
          <p:cNvSpPr/>
          <p:nvPr/>
        </p:nvSpPr>
        <p:spPr>
          <a:xfrm rot="18679800">
            <a:off x="6779520" y="457920"/>
            <a:ext cx="6247080" cy="46627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5"/>
          <p:cNvSpPr/>
          <p:nvPr/>
        </p:nvSpPr>
        <p:spPr>
          <a:xfrm rot="2625600">
            <a:off x="6024960" y="4330440"/>
            <a:ext cx="464760" cy="464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5"/>
          <p:cNvSpPr/>
          <p:nvPr/>
        </p:nvSpPr>
        <p:spPr>
          <a:xfrm>
            <a:off x="1640880" y="4592880"/>
            <a:ext cx="299196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1" name="Изображение 40"/>
          <p:cNvSpPr/>
          <p:nvPr/>
        </p:nvSpPr>
        <p:spPr>
          <a:xfrm>
            <a:off x="867240" y="3590280"/>
            <a:ext cx="249840" cy="2502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2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2320" cy="112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2024-08-28T11:44:15Z</dcterms:modified>
  <cp:revision>86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