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3D11D2C-FE96-47AC-9559-D2C97EC474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DE695A-87A5-43FF-BCFB-7B003F4A23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806B9-153C-443F-B9FE-D104843750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1A5834-56C3-4BAE-BB0A-2475C7F2E3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8AA0CD-D76B-45F8-AD24-C851A64907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BC4AFC-6854-4799-A7D4-784F4A5EF2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69F0F3-3703-476B-BB6E-D6F7980E5C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D0B35B-26F7-46DB-B99B-36708F0E9E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03C378-7DA1-4539-A785-67102411AB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1A7D4B-7B25-4B47-A5B3-31761F9E84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976724-74AF-4A5F-B4FC-F9FA7AE847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D3D0CF-96BF-4C5A-93CF-7E50CADDD6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20161E-3B6F-4862-88CB-8999C35B0C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D9E132-A337-4EFC-939E-B8BFC8B326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0D317D-EB28-467B-89CB-67F74DEB18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286069-ACAA-4908-B356-2216028E0E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C4B4B6-85B0-4961-AC19-B3DC0DC8D6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7C6713-39A6-45D2-BAA8-A345F41FB1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89522-02E3-4214-AEEB-567D35EBF4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8F273C-1D1A-434F-A6A8-E9A96F40E1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E557B6-8586-49B6-8D98-B4BCDE8F3C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5A3329-0E29-467B-9CE5-FD17454C84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62A40-4DF9-44F6-8A60-F985081FC5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14AC9-EEA8-4D7C-964F-689B03D1B7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5006F-ED28-4A3F-84AB-1376B23281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EA4FA-F501-42C2-B913-30E623FA20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8D76F0-BBEF-4407-B910-768D1825E7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AB966-60E4-4908-BC53-5DCB6DA956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C5203-9DDA-4B63-9209-D3013C809F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04EEAF-BDD9-4633-88AF-30905A4A60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030FB-8FAE-4814-B1CF-52C6828A6E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6C8DC-EC96-47B5-87A6-067A0C555A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90AEC-4954-4E97-BA6F-29C63D8672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B9898E-9BAB-4356-915D-B80DACB2A3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125D53-5A74-498B-9E80-ACF6026DEC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A94665-2728-4783-ADD5-90C62B48F6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F614E-BBCF-43A1-9BD5-F340E86711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7D0E55-C52B-4924-AC99-82C8F980D0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82A61A-13EE-4B04-9C77-21C845E792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69418-8DD2-4D04-8813-EB0BC4A2F9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981432-57C3-49F5-B74A-44E2A81DE0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334EA5-7C34-4BAC-AB7D-D80122347A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5FD11-107B-425B-9E83-CED2215D59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BBEBED-90CB-46DC-BC71-8427C87D94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B0AB2-22FF-46B8-8E9B-F5B155D2CB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EFEEBD-3539-4EF0-BA0C-CBA9DFAD0C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08660-5949-42D4-8CC9-D54AF4D272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BD6A66-A153-4D54-9B3A-17148AA029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89F73-B93B-4274-B037-52604545D9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753BD-9F78-408D-ACAC-E3D82A473A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93E72-CD03-46CB-8193-43C93AA2D6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EF45A9-2CC1-4A86-96BE-1EEE006CE7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8C316-C862-44E2-ADF7-6EBD647DF5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C49C18-074F-4EE9-8752-232852CB26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31FAB0-E6B1-43D6-AC86-FEDBD27552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71749C-F222-4300-90CA-A8A2FC536E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EC2E4F-E468-4249-9672-ABD1374578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228E77-F0DC-4827-AB05-80617A8844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F3E474-C2D8-4D00-A7F1-7B35E70AAD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71E4C-D1EB-4A02-939C-50BC02B4F5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FBF6FD-530B-4363-803D-62EA495862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9954D9-47E4-4D5D-9ACC-A9D10689AC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10844-3221-470B-924E-83311F9B59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26E424-0863-47A1-9A03-F36B7B2724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868557-E27D-4DBE-B8BB-B61AFEE020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DCB737-AC67-43C1-A687-61E983C418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920EC-1F45-43AA-BEA3-CBF7021F4F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8764E8-07F4-41D9-8748-CC882B71D8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2CAC3-F40B-4E4C-A754-FE671FA813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807A0-DEE5-43A5-BC02-E2F6438EE5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03773-8349-4EDB-8DA3-E875C8A0D1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3BE56-80C1-4CB2-B765-E522B1D769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A1062E-1193-40D8-8ABE-3D7D99C00E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2ADB15-EAED-4E59-B79D-CF57088477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E639C0-1EEE-4B2C-AAD3-B59D5ACF0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B7AAD9-AC1B-47C6-86D2-C146CC9666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40DCFE-8EEC-4998-AF29-3543AC849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15E637-61D3-4354-85F8-F3B24A3996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60520-1CE1-4240-B643-374C6A67E5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B0F8BE-B54B-425B-AD7E-EEFDAE28C4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311A6-FD9A-4C4F-9702-7A3C5106EB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2BCACF-9339-4AB6-A53B-F25DA27E30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04E37B-F268-4649-B9B0-0B6849154C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81745-B359-4578-8F5D-810B81C2A13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090FB-2487-4640-83DD-120952BD4C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6E3AF7-46F3-47F6-9D3D-8E01B45C2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0B3DB-9CBB-4265-8D1B-224E2F3456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08ABAD-3778-4D02-AB31-53C8E0BC84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77EDAD-1DF5-4C8C-BFD6-36A9FEEC86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AC7FA-809A-4769-81E1-8CB222BFF4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89014-073F-48EA-824B-7E7C24A0D3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03665B-18E2-4212-9F86-1497FFF0E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F6B56-D859-4F1C-B2D2-6A88B73B30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72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06D5B1-E506-4CEA-9D05-A0F0BAE87C1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632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40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Текст. поле 7"/>
          <p:cNvSpPr/>
          <p:nvPr/>
        </p:nvSpPr>
        <p:spPr>
          <a:xfrm>
            <a:off x="569160" y="1888920"/>
            <a:ext cx="4817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53" name="Прямоугольник со скругленными углами 3"/>
          <p:cNvSpPr/>
          <p:nvPr/>
        </p:nvSpPr>
        <p:spPr>
          <a:xfrm rot="18679800">
            <a:off x="6779520" y="457920"/>
            <a:ext cx="624708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Прямоугольник 5"/>
          <p:cNvSpPr/>
          <p:nvPr/>
        </p:nvSpPr>
        <p:spPr>
          <a:xfrm>
            <a:off x="1640880" y="459288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6" name="Изображение 40"/>
          <p:cNvSpPr/>
          <p:nvPr/>
        </p:nvSpPr>
        <p:spPr>
          <a:xfrm>
            <a:off x="867240" y="3590280"/>
            <a:ext cx="249840" cy="25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320" cy="11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2024-08-28T11:44:32Z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