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8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79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8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5EC3034-7CF4-442D-836F-6B6D8D9FDAC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789EE3-5B8C-45AD-A2B2-9A391AD4CC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5A9E9C-82AA-450A-94EC-2527E4213D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56C030-EED3-40CD-8D48-70151A2B3B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894F83-19BE-46C9-98E0-91BC4DA5C6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C36AAD-84D4-4B34-BF16-869095E3EE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430C41-7577-4AA5-A41E-2270FE6F23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35B793-C07B-4A57-9E35-022AAC36B1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E26BBB-19B8-4DB4-87C3-1417A45EDA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A1BCC9-A32B-4C12-BADD-DCA4C05569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0BA3AD-BC8E-4333-BC81-D8B7D33FC0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37AE9B-FEBA-4946-9068-EA1FC129B1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AD173B-A43B-4F66-9F43-F8444966EA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8E404E-5921-4AD6-AE20-03B8888E68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639720-4BEB-4561-94E2-3D935D06D9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341075-D171-4438-9FA7-F3BFC8E6A5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F07935-5748-4DCB-AE29-9150482AD2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603ADD-B7FD-4C1B-981D-9E5E7FC1CE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E86DF7-5283-4F02-8B83-78462D8FF3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9D7F59-D420-4E08-B9D6-0B403D67F5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326E0B-A23A-4397-8E5B-D504D940C0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8C8898-C7C0-4E55-8E58-64EFE38071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00496A-07C0-41E6-9BC4-1C8A2BCB54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97251D-98C4-4F30-BAFB-CDFCCFA72EF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BA6B74-CB1F-4571-9468-04DAC32A8A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E6ACD9-4198-4160-819C-833D535EE1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0B59B7-9E45-4C73-8EB0-821CDAFF86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538980-77F2-4A4B-9E05-1F44EE6F28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74B0F7-CB18-495E-92AE-B75A12D602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045CA2-1743-4502-886D-8B25C94635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EFE47E-F3DA-4326-80C5-2E0022D849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FF07A7-57CB-40DB-8AA5-DD88E19A47F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D00038-FC9D-42DC-85BF-E853563981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898C9F-55BF-4DE9-A91D-0ED73D7137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A19AA8-10CC-493B-9D3B-F01A1ED1A7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48CEB9-F54E-48AB-80F4-4398B07188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B8774C-789E-4EE7-B2E5-7018A215B6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FB9C47-EF15-49B4-966A-9C1057A612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0AFEA3-7BDF-4227-A875-2BF9137FBE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2FEA7C-1562-44AB-A8F8-C450DC69B0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7DAE26-EE71-4B1E-9263-566BDF2BD2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CBEDE7-42A2-4A30-8F2D-3D0FD4A5F0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EEF46D-9BD2-46D7-AC8C-B2F9D092B4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CCE350-47E2-4CC5-A0F0-8AA6930372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917F97-3528-417B-BB06-B32F4FE64F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60E163-02D9-4514-BCBD-9938EADCD3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BA2BC9-3E44-4324-9345-FB55B17768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6CAD5A-19CB-4C7E-9304-9CEA1D4DF5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81BD20-9DDE-4559-8491-742ADB7011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65655E-8974-41C4-AA21-7F78A09399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0695E6-615F-4DE1-80B8-B3144C4923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D0412F-399A-45BA-B183-06CB3E0FF4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0421BA-80F6-4A1E-8998-703016F653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965318-1575-4E25-BDD1-D58CCF1D48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FF5196-65EB-49A9-B681-18F7BA6971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23161C-4190-4EB7-98B7-99BC96C0A1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F49665-E37D-4145-838F-BDF0986D79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F6609D-B27E-420D-9A25-9D0AA2B911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770A94-33FA-4121-AAAE-C40C75DD10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5DA2B8-E91E-4046-AC23-706D3AFDA4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786790-AF63-486F-A6EA-186A2A4709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9D2688-F4E4-471D-9147-322DF149F9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E93F83-93ED-4D91-944C-7A19D99D7C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9968D7-CBCE-4D98-A874-EB5449A811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57A70E-3EC8-47E8-B272-87B9AA7070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2D42BB-4D7B-4BD1-92B8-F364DACD53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E9C845-9ADE-49D5-A4C2-33A156857E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51C2FE-15B8-4F52-93C6-574E787A79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9F7C83-DA00-43DF-991E-BFA3CBEB24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BCFE75-A010-4D93-8A87-2B7413C789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257EF3-FEEF-40F3-BCB3-0411C075A7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ED1C29-9EC7-4DB9-A51B-F0E9E81827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E3E2AD-5AB3-4225-B4AD-9E604003CD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E8FC25-4968-493B-9ED4-AE064818A8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9F77EF-1BAE-42C5-83C0-071A676CCB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B754B4-4774-42C0-B33F-588332D40E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3D2A81-2206-42C4-A808-A738549F8B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B82DDA-AFAB-415D-BEB5-2B079AB63A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128C17-72D0-4B72-8951-FAB0426731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BAE03E-6EA7-4860-8F0C-3CB421BE1D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66B1C0-906C-42DA-80E8-6744BF5B58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710D79-D9B5-438F-8570-B06710DA84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43BAB4-8CF5-4882-ACBD-4726A970A9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F8BA44-79A9-49EE-8751-5C222189D6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B56A71-3D4A-43A5-9280-EFD7B6730B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D7E67A-F8DD-42BB-94C2-5C02ED99C3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3E6401-76EB-4258-84DA-B3ED8EAA4F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DEC871-D012-4E9D-B8A8-F09959E2A5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A49857-2CDB-42AF-ACAD-CDBF174320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BB4B22-9AC2-4787-A572-22CDE76674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BC1737-95AC-4C81-A117-B22A2F940F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15BDA0-DA3A-481E-8CA3-A1758659BB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71967A-94A8-4E1F-A8E9-9D1A2A568C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371C34-BA6E-4EA4-B3FA-BDE53752DF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872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020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C0308E-30B2-4E9D-81FF-26FAFE59BC0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020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0440"/>
            <a:ext cx="464760" cy="464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1280" y="948600"/>
            <a:ext cx="4936320" cy="46627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196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4400" cy="2844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7400" cy="18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Текст. поле 7"/>
          <p:cNvSpPr/>
          <p:nvPr/>
        </p:nvSpPr>
        <p:spPr>
          <a:xfrm>
            <a:off x="569160" y="1888920"/>
            <a:ext cx="48175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61" name="Прямоугольник со скругленными углами 3"/>
          <p:cNvSpPr/>
          <p:nvPr/>
        </p:nvSpPr>
        <p:spPr>
          <a:xfrm rot="18679800">
            <a:off x="6779520" y="457920"/>
            <a:ext cx="6247080" cy="46627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Прямоугольник со скругленными углами 5"/>
          <p:cNvSpPr/>
          <p:nvPr/>
        </p:nvSpPr>
        <p:spPr>
          <a:xfrm rot="2625600">
            <a:off x="6024960" y="4330440"/>
            <a:ext cx="464760" cy="464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оугольник 5"/>
          <p:cNvSpPr/>
          <p:nvPr/>
        </p:nvSpPr>
        <p:spPr>
          <a:xfrm>
            <a:off x="1640880" y="4592880"/>
            <a:ext cx="299196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4" name="Изображение 40"/>
          <p:cNvSpPr/>
          <p:nvPr/>
        </p:nvSpPr>
        <p:spPr>
          <a:xfrm>
            <a:off x="867240" y="3590280"/>
            <a:ext cx="249840" cy="2502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2320" cy="112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2024-08-28T11:44:47Z</dcterms:modified>
  <cp:revision>88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