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75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76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8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8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5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28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5.png" ContentType="image/png"/>
  <Override PartName="/ppt/media/image35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4.png" ContentType="image/png"/>
  <Override PartName="/ppt/media/image4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72.xml.rels" ContentType="application/vnd.openxmlformats-package.relationships+xml"/>
  <Override PartName="/ppt/slides/_rels/slide68.xml.rels" ContentType="application/vnd.openxmlformats-package.relationships+xml"/>
  <Override PartName="/ppt/slides/_rels/slide78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48.xml.rels" ContentType="application/vnd.openxmlformats-package.relationships+xml"/>
  <Override PartName="/ppt/slides/_rels/slide40.xml.rels" ContentType="application/vnd.openxmlformats-package.relationships+xml"/>
  <Override PartName="/ppt/slides/_rels/slide5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28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62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81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30.xml.rels" ContentType="application/vnd.openxmlformats-package.relationships+xml"/>
  <Override PartName="/ppt/slides/_rels/slide79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25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19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67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68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81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slide" Target="slides/slide75.xml"/><Relationship Id="rId79" Type="http://schemas.openxmlformats.org/officeDocument/2006/relationships/slide" Target="slides/slide76.xml"/><Relationship Id="rId80" Type="http://schemas.openxmlformats.org/officeDocument/2006/relationships/slide" Target="slides/slide77.xml"/><Relationship Id="rId81" Type="http://schemas.openxmlformats.org/officeDocument/2006/relationships/slide" Target="slides/slide78.xml"/><Relationship Id="rId82" Type="http://schemas.openxmlformats.org/officeDocument/2006/relationships/slide" Target="slides/slide79.xml"/><Relationship Id="rId83" Type="http://schemas.openxmlformats.org/officeDocument/2006/relationships/slide" Target="slides/slide80.xml"/><Relationship Id="rId84" Type="http://schemas.openxmlformats.org/officeDocument/2006/relationships/slide" Target="slides/slide81.xml"/><Relationship Id="rId85" Type="http://schemas.openxmlformats.org/officeDocument/2006/relationships/slide" Target="slides/slide82.xml"/><Relationship Id="rId8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3607F50-04AC-4C17-99E6-914412B0573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75.xml.rels><?xml version="1.0" encoding="UTF-8"?>
<Relationships xmlns="http://schemas.openxmlformats.org/package/2006/relationships"><Relationship Id="rId1" Type="http://schemas.openxmlformats.org/officeDocument/2006/relationships/slide" Target="../slides/slide75.xml"/><Relationship Id="rId2" Type="http://schemas.openxmlformats.org/officeDocument/2006/relationships/notesMaster" Target="../notesMasters/notesMaster1.xml"/>
</Relationships>
</file>

<file path=ppt/notesSlides/_rels/notesSlide76.xml.rels><?xml version="1.0" encoding="UTF-8"?>
<Relationships xmlns="http://schemas.openxmlformats.org/package/2006/relationships"><Relationship Id="rId1" Type="http://schemas.openxmlformats.org/officeDocument/2006/relationships/slide" Target="../slides/slide76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78.xml.rels><?xml version="1.0" encoding="UTF-8"?>
<Relationships xmlns="http://schemas.openxmlformats.org/package/2006/relationships"><Relationship Id="rId1" Type="http://schemas.openxmlformats.org/officeDocument/2006/relationships/slide" Target="../slides/slide78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1.xml.rels><?xml version="1.0" encoding="UTF-8"?>
<Relationships xmlns="http://schemas.openxmlformats.org/package/2006/relationships"><Relationship Id="rId1" Type="http://schemas.openxmlformats.org/officeDocument/2006/relationships/slide" Target="../slides/slide81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8C0A92-5172-42ED-9E29-132DC2E8398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489753-406C-49BF-9C65-23FE47EE4A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1BD13D-BCC8-484C-A00A-A621B2D629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B7E49E-8FC7-4EEE-862B-39A121B5C83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1E99F1-CD47-4BDE-BB39-9A2E7E68CB0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CABD65-80DA-4919-8983-95353867A1D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BDF393-8F9C-4906-BCD5-F3158319118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474531-9471-4174-BE59-F375CB7607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B5497F-E130-4043-A244-C8908EA20C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212FFB-900A-46BE-AF8C-EBACF5991AA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5D7F39-8EDB-44D6-97C2-D8B0253CE5C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4C89BC-768B-410F-A9A9-4BC576CAE4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BAAD37-5DA8-418E-B435-0B78E41878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C71DD6-83D5-4284-A326-98D410B1E4F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D94AF9-2130-4042-A365-C8D7669D34F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2DFDD5-BCDB-4306-A94C-D35BC2C8D37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ED8740-9400-4064-A0D6-7DF10E4A7D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548F086-3655-4967-8236-0DACA3F454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F36D29-CC65-4897-BD76-B29A645E51E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0A44F7-7FD9-4E6D-B55F-C0F6FB19E3B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03A32E-3BA1-48EC-8807-A7192258338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BECE7D-2E1B-4E81-BF30-35D10C3688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EDB6653-1FE4-45AC-8FBE-F06245055E8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71D24C5-0CAC-431D-AB29-9AAA33CBFE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A1EF4F-A78F-4A82-99D6-CB9CAB65907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B3044B-81CC-4E68-A840-E521604C51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CECD69-08A7-49AF-B731-0BE90489B10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D19778-A80D-4978-8D57-51EFFC1C6F6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12B75C2-9258-4C01-AC4E-330A4DC291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6719432-83EC-466E-A2C2-E38B784313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6AF93A6-1D75-4314-90CD-1007CEFC724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B7C8038-42BB-4133-84CE-309990CBA12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6B30303-583C-46C3-AA18-DF0FC42F55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33F631-5892-4207-8F2A-C77AFD8B29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ECADE7-F4B9-4090-91EE-A382073B264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762B14-1B2C-4B77-9635-F571DD5105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43045A-BC8D-4124-BA3C-C76FBFAAB1B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590813-9F8D-49B0-9891-C6592DD657D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61C6080-D006-4F7D-82C8-AA92FEE7E4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C18740-97C1-433C-A076-E017E9D44EC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BF8B99-14C6-48DB-8B24-A827CA7308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33E9443-11E9-4D94-84C9-90ADE938397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0F0F60-6786-4EF0-872C-879FC36F5EF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B47A818-2156-4148-A691-26A26BEA59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1CB74C-5684-4D43-B551-25795FA9C84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2825D35-00AD-417B-924A-066654AE90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3ADE22F-F18F-4190-A00E-3D36B32261A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CAB84E-70A9-4479-B25E-EBC52E40BAA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949F5F-0454-4FC6-ADD2-0A516C56E60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F1973A-D72B-43B8-AAAA-142048F234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766936E-2776-4146-AC46-B3C23899D73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719CCC-C923-43D0-B05E-70848DBE382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973734-911B-4691-B814-BB014CD7158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5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03602D-DAA0-4503-AF97-9178438F9C2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8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1BB270-C8A1-400B-9C94-A0450EBB644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181AD82-6E47-4FCE-8974-C6FD9CC812D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1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67A0C2-6D54-42AF-8982-C2E90898059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4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64DAEF-0782-42CD-B04B-D2573ED7E51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57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B687BC-74BE-4DF0-AC52-83B1EA5D452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5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0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3CBAFCE-92CA-4798-88E6-52EDF320C00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3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9BFE69-1945-4C6D-94D3-4BC87460A0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6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B5BE7C-0067-48A9-B775-6C129164E6D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6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69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7055BE-A42D-42B6-8190-86FDF3B1A4A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2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E8BD861-C863-444E-8BD8-5DDB4CCEFD5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5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A7FA850-0AFC-45B1-B478-02EBB57CFD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7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78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DDDF5C-279C-42D4-8BB9-62FA074CE7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F23BD35-5118-4A85-98E1-7E0B142C58B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8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1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EA425A0-6CC9-4C52-93D0-750A14D7510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8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4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968ACB-52B8-4302-84CC-F0D3F4DC6C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5A8EB7-E86A-4918-AA99-85A63A7D3F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8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18B175-765E-4A6C-A4BC-44DB56B3E2D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9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3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AC41B1-C527-4DAD-8256-1CB49FB85AD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9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6" name="PlaceHolder 3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72B4DD-9EE9-4B31-8FEB-16D2B1F9616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79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99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8A89C5-462E-4E90-8CBE-331B425462F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2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7B0A50-EBE3-4B60-8C2D-983FA28EF96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5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8C68743-B944-4A20-97DA-6F95182CCE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08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B32467-D024-41B2-ACAC-B143021C210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0EBE4E-2C8F-46DA-878B-0653330A8B8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1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8D5131-4B97-4D93-ACC7-D3FDE93746E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1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4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8C698A-5B12-4A4B-AEC0-926D7F86254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81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817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16D1B8-EA98-45D6-9C63-F5CEDC2A9FC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7600" cy="342072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8120" cy="4106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3520" cy="44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9494DC-8048-4C06-BE37-FD948FCE50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FA62FC-768D-43FE-9119-F8342AD17ED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45EC06D-795E-490C-9AE7-31C0EC39A0E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4C851F8-0250-45C3-84EF-A01C7E3367D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0A1701-ED85-495A-9C88-5063AEBA6F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1E92AA-F4E3-4D3D-ADDE-449AE49DC35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06D26E-B06C-486D-9687-EF259FC59A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54AC30-C77D-4F45-A70E-4608C22C03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E45D20-FEE8-494C-B7D5-F1E616A66B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9B5C77-AFF9-4F37-8FAB-36D6817BD87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D09559C-117D-4A25-B26F-C56B217C15E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46A6D8-8123-4655-B50F-2076DAD31D2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D9ABA0-7C8F-442D-ACAF-9C73297536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8360" cy="26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49840" cy="26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CDAFD3-A3D8-475D-87E0-8F1E5BFA184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81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49840" cy="266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5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8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0080"/>
            <a:ext cx="464400" cy="46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1280" y="948600"/>
            <a:ext cx="4935960" cy="46623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160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4040" cy="28404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7040" cy="187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TextBox 14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5" name="Прямоугольник со скругленными углами 191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6" name="Прямоугольник со скругленными углами 192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193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8" name="TextBox 14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Прямоугольник со скругленными углами 194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Прямоугольник со скругленными углами 195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21" name="Group 29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522" name="Изображение 2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23" name="Прямоугольник со скругленными углами 196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24" name="Прямоугольник 56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5" name="TextBox 14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6" name="TextBox 14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Прямоугольник со скругленными углами 197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198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TextBox 14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0" name="Прямоугольник 57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1" name="Прямоугольник 58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2" name="TextBox 14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TextBox 150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4" name="TextBox 151"/>
          <p:cNvSpPr/>
          <p:nvPr/>
        </p:nvSpPr>
        <p:spPr>
          <a:xfrm>
            <a:off x="559800" y="446040"/>
            <a:ext cx="4279680" cy="67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35" name="Прямоугольник со скругленными углами 199"/>
          <p:cNvSpPr/>
          <p:nvPr/>
        </p:nvSpPr>
        <p:spPr>
          <a:xfrm>
            <a:off x="5097600" y="360"/>
            <a:ext cx="4375800" cy="514008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6" name="Прямоугольник со скругленными углами 200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7" name="Прямоугольник со скругленными углами 201"/>
          <p:cNvSpPr/>
          <p:nvPr/>
        </p:nvSpPr>
        <p:spPr>
          <a:xfrm rot="2625600">
            <a:off x="4861080" y="4143960"/>
            <a:ext cx="464400" cy="46440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Прямоугольник со скругленными углами 202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9" name="Прямоугольник со скругленными углами 203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40" name="Group 30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541" name="Изображение 3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2" name="Прямоугольник со скругленными углами 204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43" name="TextBox 152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4" name="Прямоугольник 59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5" name="TextBox 153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TextBox 154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7" name="Прямоугольник со скругленными углами 205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оугольник со скругленными углами 206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оугольник со скругленными углами 207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0" name="TextBox 155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5960" y="453744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3160" y="-2262960"/>
            <a:ext cx="4851360" cy="772236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632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28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Прямоугольник со скругленными углами 208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2" name="Прямоугольник со скругленными углами 209"/>
          <p:cNvSpPr/>
          <p:nvPr/>
        </p:nvSpPr>
        <p:spPr>
          <a:xfrm rot="2332200">
            <a:off x="6009120" y="-318960"/>
            <a:ext cx="4851720" cy="772272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53" name="Group 31"/>
          <p:cNvGrpSpPr/>
          <p:nvPr/>
        </p:nvGrpSpPr>
        <p:grpSpPr>
          <a:xfrm>
            <a:off x="4571640" y="828000"/>
            <a:ext cx="4464360" cy="3560400"/>
            <a:chOff x="4571640" y="828000"/>
            <a:chExt cx="4464360" cy="3560400"/>
          </a:xfrm>
        </p:grpSpPr>
        <p:pic>
          <p:nvPicPr>
            <p:cNvPr id="554" name="Изображение 3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4360" cy="356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55" name="Прямоугольник со скругленными углами 210"/>
            <p:cNvSpPr/>
            <p:nvPr/>
          </p:nvSpPr>
          <p:spPr>
            <a:xfrm rot="16200000">
              <a:off x="5962680" y="1162800"/>
              <a:ext cx="1733400" cy="276732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56" name="Прямоугольник 60"/>
          <p:cNvSpPr/>
          <p:nvPr/>
        </p:nvSpPr>
        <p:spPr>
          <a:xfrm>
            <a:off x="5446080" y="1672200"/>
            <a:ext cx="2766960" cy="17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7" name="TextBox 156"/>
          <p:cNvSpPr/>
          <p:nvPr/>
        </p:nvSpPr>
        <p:spPr>
          <a:xfrm>
            <a:off x="586440" y="1246680"/>
            <a:ext cx="400032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8" name="TextBox 157"/>
          <p:cNvSpPr/>
          <p:nvPr/>
        </p:nvSpPr>
        <p:spPr>
          <a:xfrm>
            <a:off x="586440" y="453960"/>
            <a:ext cx="476028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Прямоугольник со скругленными углами 211"/>
          <p:cNvSpPr/>
          <p:nvPr/>
        </p:nvSpPr>
        <p:spPr>
          <a:xfrm rot="2745600">
            <a:off x="8350200" y="-667080"/>
            <a:ext cx="1494360" cy="149436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0" name="Прямоугольник со скругленными углами 212"/>
          <p:cNvSpPr/>
          <p:nvPr/>
        </p:nvSpPr>
        <p:spPr>
          <a:xfrm rot="2745600">
            <a:off x="7634160" y="-321120"/>
            <a:ext cx="803160" cy="80352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1" name="TextBox 158"/>
          <p:cNvSpPr/>
          <p:nvPr/>
        </p:nvSpPr>
        <p:spPr>
          <a:xfrm>
            <a:off x="586440" y="899640"/>
            <a:ext cx="7927920" cy="153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2" name="Прямоугольник 61"/>
          <p:cNvSpPr/>
          <p:nvPr/>
        </p:nvSpPr>
        <p:spPr>
          <a:xfrm>
            <a:off x="60804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3" name="Прямоугольник 62"/>
          <p:cNvSpPr/>
          <p:nvPr/>
        </p:nvSpPr>
        <p:spPr>
          <a:xfrm>
            <a:off x="4806360" y="2545560"/>
            <a:ext cx="3708360" cy="22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4" name="TextBox 159"/>
          <p:cNvSpPr/>
          <p:nvPr/>
        </p:nvSpPr>
        <p:spPr>
          <a:xfrm>
            <a:off x="583200" y="450720"/>
            <a:ext cx="7194240" cy="50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Прямоугольник со скругленными углами 5"/>
          <p:cNvSpPr/>
          <p:nvPr/>
        </p:nvSpPr>
        <p:spPr>
          <a:xfrm rot="2744400">
            <a:off x="-276840" y="-24480"/>
            <a:ext cx="700560" cy="70020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6" name="Текст. поле 7"/>
          <p:cNvSpPr/>
          <p:nvPr/>
        </p:nvSpPr>
        <p:spPr>
          <a:xfrm>
            <a:off x="569160" y="1888920"/>
            <a:ext cx="481716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3"/>
          <p:cNvSpPr/>
          <p:nvPr/>
        </p:nvSpPr>
        <p:spPr>
          <a:xfrm rot="18679800">
            <a:off x="6779520" y="457920"/>
            <a:ext cx="6246720" cy="466236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8" name="Прямоугольник со скругленными углами 5"/>
          <p:cNvSpPr/>
          <p:nvPr/>
        </p:nvSpPr>
        <p:spPr>
          <a:xfrm rot="2625600">
            <a:off x="6024960" y="4330080"/>
            <a:ext cx="464400" cy="4644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9" name="Прямоугольник 5"/>
          <p:cNvSpPr/>
          <p:nvPr/>
        </p:nvSpPr>
        <p:spPr>
          <a:xfrm>
            <a:off x="1640880" y="4592880"/>
            <a:ext cx="299160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0" name="Изображение 40"/>
          <p:cNvSpPr/>
          <p:nvPr/>
        </p:nvSpPr>
        <p:spPr>
          <a:xfrm>
            <a:off x="867240" y="3590280"/>
            <a:ext cx="249480" cy="2498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71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1960" cy="1127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1200" cy="359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7360"/>
            <a:ext cx="5140080" cy="168012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1160"/>
            <a:ext cx="1128600" cy="112824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2680"/>
            <a:ext cx="3228120" cy="330984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7960" cy="85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2024-08-28T11:45:23Z</dcterms:modified>
  <cp:revision>89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