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7C55DB0-69CD-440E-A00C-CDDB5996B2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E20341-37E9-4654-BA8A-9D76FA598A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4DE3ED-F477-496A-9346-D81B339DC9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227CC1-EA0F-4E97-9B10-F2914FD490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511E64-BF71-45F5-B46B-3141D0C7E0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62F864-D839-4436-83E1-DE926D5596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8CDD86-0886-4F61-8482-A21B014B92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D06C98-8B5C-47EF-9722-06A16D25E7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247204-9DCA-4D9C-AE63-BA2DF3B241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6F589-21D9-4E08-8069-9D724EC4F9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11F10-0065-4529-9AF6-BD78046C67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0CA80-70BD-420A-9668-4766BB4C54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582A3-F33D-4F7F-BC7A-08AF2BA25D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7FE561-0572-4AC2-906A-ADDF123220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CD318B-ECE4-467C-BE7A-866BE25158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7102A0-0DCD-45CE-9357-33AE55C99E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FCD9E4-9E01-489B-8B19-702DDDC79E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1A109-CA19-40A6-8A1C-D0E72B36DF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45ACF5-50FF-4403-A9E3-9F9AF4BF5E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C7BFD-6BF7-47BC-B267-7158C8C8E7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A493EE-7683-46D5-98B8-6E6348BFC7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E507D3-03AD-4E4A-9972-920F486AEB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193CAC-9BEA-4FEB-9AF9-0842F81CE7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C1B7EA-946A-45FA-8AF9-407292822A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3ED70-CAEA-4BA1-B65B-5565361A12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771DEA-BC28-4043-AE81-12291827C4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D1719C-D71E-474B-AE2D-561EAE54EB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6B6B47-7E54-478E-9824-ABD33DC5BE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ABD49-0037-44B0-B11F-02C5B6F165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84771F-01DE-4772-A419-3AEEA6B076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23A472-9ABF-42A1-88AE-CD759D6829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2F6EA3-0A64-43AF-A913-5D281FFEC5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5024EC-AA57-423A-876F-D4504EC0B5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465A02-C664-4B1E-9A6B-6F891CD238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6CDD6-D074-4421-8BF4-BFF2900B8B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82D982-EF84-42D7-ABC4-F77A371A45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BDB93-B2CB-4ED2-B768-6680B3004A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88155-8AA0-4878-A0B0-4461D26039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CD1606-0E91-40CB-BADC-F59BD47C4B5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A47053-2750-4B3E-996B-E14F2359BE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559E42-A02D-4701-ACE1-232585323D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F01832-0907-4386-9945-61BACD32BB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4C4438-4631-4FCE-B30B-6F2240AE9F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4A223-7212-495D-958B-1CD879A981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29E504-06F3-4824-852F-184373CD1D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137BC4-F98C-4BC0-93AE-3161648CBF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8EFBD9-1147-4D62-83A7-BAE4EA132B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EAE851-FB56-47EB-91CC-CAB5729A16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165ED1-7849-46FD-A485-AE81A118F0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37DA1F-9619-4C11-A56D-B96246446A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1AB9C7-3592-4410-A0B5-C556A65C98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F6CFB-7374-4371-9BA2-C32AB823F7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6D4C3-5A59-4B65-8E9A-488F163BBC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A09999-E35C-4B0B-B07C-D20AE92A73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E7871-16C0-4A86-B28F-C5486F9817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91A719-A514-4391-BF8A-B7296D6A02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0F531F-1912-4540-9ECE-49FA79027D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4D7A7-89A0-4977-9855-ABFF81849F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A7788-E728-4ADB-B578-D658B1F803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3AD86-90AB-4C2B-AD08-80D15335DC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F2FFB0-922B-4D10-85B9-496217156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CE1944-82F6-4554-9094-A7749E37BD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AAD04-6E69-4B66-B72C-1727A8A3A8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09CB29-9F0C-4E38-A8F0-17CB789CEA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CCECD9-6C67-4279-A546-75DBC9D1F9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84EF92-FC4D-4F0B-8D9E-E89AF15776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40FCD2-3EA3-486A-862C-439E2CCB83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38061B-3CB4-4266-8701-4E4C5606D1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4EEACE-B182-4507-A011-B765BCF193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D97056-A92F-4D28-8F37-6CEB85832E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7744B4-6A5E-4B56-A6DC-D91115553F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332E59-B940-4FA2-95DA-231801F0DA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46CDEB-4714-48B7-9322-E1CBF60298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045F5-EEBE-4C0D-8EDF-C9F456F596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EBC3A6-4A7B-4AFB-8822-1C7ECFED27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B2C8BE-EB8C-486A-93A7-1601321266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64834C-A328-4390-AD57-177FB9E14B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14D65-183E-4976-897B-D4E792A035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63F2E-5AB1-4FCB-ADA7-60E29481D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970D05-ABA2-4CA9-B54A-A3451C9753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123C3A-6E3D-4032-B917-3A3F388FA5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5D0E8F-C0E4-4ABF-8A93-C64F8144EC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8E84B-409A-4BC8-A54F-3C22832366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B4C54-070B-4C46-B7A8-39562DCB85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653FDD-A25B-462E-8BDD-7953EE12CE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A44F8C-CA1D-47F9-A39C-207B62FDDB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1337CC-C058-49D7-B85E-48FA19152A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1C11C-D343-4608-977C-4DDEC2D715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C753E2-7A23-4F3D-90E7-74CBA525C2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AC9E02-5FFD-4352-AD35-A9E709AA72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B596E7-39F6-4295-9305-5769D637A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9B733A-2A21-4ABC-A52F-6A9E965E14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79B790-14B9-4532-90CE-8E4D952AF4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A915BB-8CD2-43C4-BF59-11DC0CFD33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886D7C-4498-4132-BAC0-9DE2221CA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0EFEE8-B960-4961-9B69-35A93CCE5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36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8438B0-E75C-43E9-AC42-E4B86FF0C1E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96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040" cy="2840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04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Текст. поле 7"/>
          <p:cNvSpPr/>
          <p:nvPr/>
        </p:nvSpPr>
        <p:spPr>
          <a:xfrm>
            <a:off x="569160" y="1888920"/>
            <a:ext cx="48171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72" name="Прямоугольник со скругленными углами 3"/>
          <p:cNvSpPr/>
          <p:nvPr/>
        </p:nvSpPr>
        <p:spPr>
          <a:xfrm rot="18679800">
            <a:off x="6779520" y="457920"/>
            <a:ext cx="624672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Прямоугольник 5"/>
          <p:cNvSpPr/>
          <p:nvPr/>
        </p:nvSpPr>
        <p:spPr>
          <a:xfrm>
            <a:off x="1640880" y="459288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5" name="Изображение 40"/>
          <p:cNvSpPr/>
          <p:nvPr/>
        </p:nvSpPr>
        <p:spPr>
          <a:xfrm>
            <a:off x="867240" y="3590280"/>
            <a:ext cx="249480" cy="2498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960" cy="11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2024-08-28T11:45:38Z</dcterms:modified>
  <cp:revision>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