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5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_rels/notesSlide8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6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67.xml.rels" ContentType="application/vnd.openxmlformats-package.relationships+xml"/>
  <Override PartName="/ppt/notesSlides/_rels/notesSlide71.xml.rels" ContentType="application/vnd.openxmlformats-package.relationships+xml"/>
  <Override PartName="/ppt/notesSlides/_rels/notesSlide79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1.xml.rels" ContentType="application/vnd.openxmlformats-package.relationships+xml"/>
  <Override PartName="/ppt/notesSlides/_rels/notesSlide83.xml.rels" ContentType="application/vnd.openxmlformats-package.relationships+xml"/>
  <Override PartName="/ppt/notesSlides/_rels/notesSlide74.xml.rels" ContentType="application/vnd.openxmlformats-package.relationships+xml"/>
  <Override PartName="/ppt/notesSlides/_rels/notesSlide68.xml.rels" ContentType="application/vnd.openxmlformats-package.relationships+xml"/>
  <Override PartName="/ppt/notesSlides/_rels/notesSlide75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64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70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72.xml.rels" ContentType="application/vnd.openxmlformats-package.relationships+xml"/>
  <Override PartName="/ppt/notesSlides/_rels/notesSlide77.xml.rels" ContentType="application/vnd.openxmlformats-package.relationships+xml"/>
  <Override PartName="/ppt/notesSlides/_rels/notesSlide8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6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85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78.xml.rels" ContentType="application/vnd.openxmlformats-package.relationships+xml"/>
  <Override PartName="/ppt/notesSlides/_rels/notesSlide84.xml.rels" ContentType="application/vnd.openxmlformats-package.relationships+xml"/>
  <Override PartName="/ppt/notesSlides/_rels/notesSlide73.xml.rels" ContentType="application/vnd.openxmlformats-package.relationships+xml"/>
  <Override PartName="/ppt/notesSlides/_rels/notesSlide82.xml.rels" ContentType="application/vnd.openxmlformats-package.relationships+xml"/>
  <Override PartName="/ppt/notesSlides/_rels/notesSlide76.xml.rels" ContentType="application/vnd.openxmlformats-package.relationships+xml"/>
  <Override PartName="/ppt/notesSlides/_rels/notesSlide80.xml.rels" ContentType="application/vnd.openxmlformats-package.relationships+xml"/>
  <Override PartName="/ppt/notesSlides/notesSlide6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3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30.png" ContentType="image/png"/>
  <Override PartName="/ppt/media/image28.png" ContentType="image/png"/>
  <Override PartName="/ppt/media/image10.png" ContentType="image/png"/>
  <Override PartName="/ppt/media/image29.png" ContentType="image/png"/>
  <Override PartName="/ppt/media/image5.png" ContentType="image/png"/>
  <Override PartName="/ppt/media/image35.png" ContentType="image/png"/>
  <Override PartName="/ppt/media/image11.png" ContentType="image/png"/>
  <Override PartName="/ppt/media/image6.png" ContentType="image/png"/>
  <Override PartName="/ppt/media/image36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83.xml.rels" ContentType="application/vnd.openxmlformats-package.relationships+xml"/>
  <Override PartName="/ppt/slides/_rels/slide79.xml.rels" ContentType="application/vnd.openxmlformats-package.relationships+xml"/>
  <Override PartName="/ppt/slides/_rels/slide30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5.xml.rels" ContentType="application/vnd.openxmlformats-package.relationships+xml"/>
  <Override PartName="/ppt/slides/_rels/slide3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84.xml.rels" ContentType="application/vnd.openxmlformats-package.relationships+xml"/>
  <Override PartName="/ppt/slides/_rels/slide31.xml.rels" ContentType="application/vnd.openxmlformats-package.relationships+xml"/>
  <Override PartName="/ppt/slides/_rels/slide71.xml.rels" ContentType="application/vnd.openxmlformats-package.relationships+xml"/>
  <Override PartName="/ppt/slides/_rels/slide67.xml.rels" ContentType="application/vnd.openxmlformats-package.relationships+xml"/>
  <Override PartName="/ppt/slides/_rels/slide77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36.xml.rels" ContentType="application/vnd.openxmlformats-package.relationships+xml"/>
  <Override PartName="/ppt/slides/_rels/slide55.xml.rels" ContentType="application/vnd.openxmlformats-package.relationships+xml"/>
  <Override PartName="/ppt/slides/_rels/slide6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48.xml.rels" ContentType="application/vnd.openxmlformats-package.relationships+xml"/>
  <Override PartName="/ppt/slides/_rels/slide28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54.xml.rels" ContentType="application/vnd.openxmlformats-package.relationships+xml"/>
  <Override PartName="/ppt/slides/_rels/slide63.xml.rels" ContentType="application/vnd.openxmlformats-package.relationships+xml"/>
  <Override PartName="/ppt/slides/_rels/slide70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3.xml.rels" ContentType="application/vnd.openxmlformats-package.relationships+xml"/>
  <Override PartName="/ppt/slides/_rels/slide62.xml.rels" ContentType="application/vnd.openxmlformats-package.relationships+xml"/>
  <Override PartName="/ppt/slides/_rels/slide46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76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39.xml.rels" ContentType="application/vnd.openxmlformats-package.relationships+xml"/>
  <Override PartName="/ppt/slides/_rels/slide65.xml.rels" ContentType="application/vnd.openxmlformats-package.relationships+xml"/>
  <Override PartName="/ppt/slides/_rels/slide74.xml.rels" ContentType="application/vnd.openxmlformats-package.relationships+xml"/>
  <Override PartName="/ppt/slides/_rels/slide58.xml.rels" ContentType="application/vnd.openxmlformats-package.relationships+xml"/>
  <Override PartName="/ppt/slides/_rels/slide81.xml.rels" ContentType="application/vnd.openxmlformats-package.relationships+xml"/>
  <Override PartName="/ppt/slides/_rels/slide66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75.xml.rels" ContentType="application/vnd.openxmlformats-package.relationships+xml"/>
  <Override PartName="/ppt/slides/_rels/slide82.xml.rels" ContentType="application/vnd.openxmlformats-package.relationships+xml"/>
  <Override PartName="/ppt/slides/_rels/slide10.xml.rels" ContentType="application/vnd.openxmlformats-package.relationships+xml"/>
  <Override PartName="/ppt/slides/_rels/slide59.xml.rels" ContentType="application/vnd.openxmlformats-package.relationships+xml"/>
  <Override PartName="/ppt/slides/_rels/slide68.xml.rels" ContentType="application/vnd.openxmlformats-package.relationships+xml"/>
  <Override PartName="/ppt/slides/_rels/slide72.xml.rels" ContentType="application/vnd.openxmlformats-package.relationships+xml"/>
  <Override PartName="/ppt/slides/_rels/slide78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69.xml.rels" ContentType="application/vnd.openxmlformats-package.relationships+xml"/>
  <Override PartName="/ppt/slides/_rels/slide73.xml.rels" ContentType="application/vnd.openxmlformats-package.relationships+xml"/>
  <Override PartName="/ppt/slides/_rels/slide80.xml.rels" ContentType="application/vnd.openxmlformats-package.relationships+xml"/>
  <Override PartName="/ppt/slides/_rels/slide25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4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3.xml" ContentType="application/vnd.openxmlformats-officedocument.presentationml.slide+xml"/>
  <Override PartName="/ppt/slides/slide60.xml" ContentType="application/vnd.openxmlformats-officedocument.presentationml.slide+xml"/>
  <Override PartName="/ppt/slides/slide24.xml" ContentType="application/vnd.openxmlformats-officedocument.presentationml.slide+xml"/>
  <Override PartName="/ppt/slides/slide61.xml" ContentType="application/vnd.openxmlformats-officedocument.presentationml.slide+xml"/>
  <Override PartName="/ppt/slides/slide25.xml" ContentType="application/vnd.openxmlformats-officedocument.presentationml.slide+xml"/>
  <Override PartName="/ppt/slides/slide62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28.xml" ContentType="application/vnd.openxmlformats-officedocument.presentationml.slide+xml"/>
  <Override PartName="/ppt/slides/slide70.xml" ContentType="application/vnd.openxmlformats-officedocument.presentationml.slide+xml"/>
  <Override PartName="/ppt/slides/slide65.xml" ContentType="application/vnd.openxmlformats-officedocument.presentationml.slide+xml"/>
  <Override PartName="/ppt/slides/slide29.xml" ContentType="application/vnd.openxmlformats-officedocument.presentationml.slide+xml"/>
  <Override PartName="/ppt/slides/slide71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79.xml" ContentType="application/vnd.openxmlformats-officedocument.presentationml.slide+xml"/>
  <Override PartName="/ppt/slides/slide42.xml" ContentType="application/vnd.openxmlformats-officedocument.presentationml.slide+xml"/>
  <Override PartName="/ppt/slides/slide78.xml" ContentType="application/vnd.openxmlformats-officedocument.presentationml.slide+xml"/>
  <Override PartName="/ppt/slides/slide41.xml" ContentType="application/vnd.openxmlformats-officedocument.presentationml.slide+xml"/>
  <Override PartName="/ppt/slides/slide77.xml" ContentType="application/vnd.openxmlformats-officedocument.presentationml.slide+xml"/>
  <Override PartName="/ppt/slides/slide40.xml" ContentType="application/vnd.openxmlformats-officedocument.presentationml.slide+xml"/>
  <Override PartName="/ppt/slides/slide76.xml" ContentType="application/vnd.openxmlformats-officedocument.presentationml.slide+xml"/>
  <Override PartName="/ppt/slides/slide75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72.xml" ContentType="application/vnd.openxmlformats-officedocument.presentationml.slide+xml"/>
  <Override PartName="/ppt/slides/slide69.xml" ContentType="application/vnd.openxmlformats-officedocument.presentationml.slide+xml"/>
  <Override PartName="/ppt/slides/slide68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19.xml" ContentType="application/vnd.openxmlformats-officedocument.presentationml.slide+xml"/>
  <Override PartName="/ppt/slides/slide84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8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80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9.xml" ContentType="application/vnd.openxmlformats-officedocument.presentationml.slide+xml"/>
  <Override PartName="/ppt/slides/slide81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slide" Target="slides/slide69.xml"/><Relationship Id="rId73" Type="http://schemas.openxmlformats.org/officeDocument/2006/relationships/slide" Target="slides/slide70.xml"/><Relationship Id="rId74" Type="http://schemas.openxmlformats.org/officeDocument/2006/relationships/slide" Target="slides/slide71.xml"/><Relationship Id="rId75" Type="http://schemas.openxmlformats.org/officeDocument/2006/relationships/slide" Target="slides/slide72.xml"/><Relationship Id="rId76" Type="http://schemas.openxmlformats.org/officeDocument/2006/relationships/slide" Target="slides/slide73.xml"/><Relationship Id="rId77" Type="http://schemas.openxmlformats.org/officeDocument/2006/relationships/slide" Target="slides/slide74.xml"/><Relationship Id="rId78" Type="http://schemas.openxmlformats.org/officeDocument/2006/relationships/slide" Target="slides/slide75.xml"/><Relationship Id="rId79" Type="http://schemas.openxmlformats.org/officeDocument/2006/relationships/slide" Target="slides/slide76.xml"/><Relationship Id="rId80" Type="http://schemas.openxmlformats.org/officeDocument/2006/relationships/slide" Target="slides/slide77.xml"/><Relationship Id="rId81" Type="http://schemas.openxmlformats.org/officeDocument/2006/relationships/slide" Target="slides/slide78.xml"/><Relationship Id="rId82" Type="http://schemas.openxmlformats.org/officeDocument/2006/relationships/slide" Target="slides/slide79.xml"/><Relationship Id="rId83" Type="http://schemas.openxmlformats.org/officeDocument/2006/relationships/slide" Target="slides/slide80.xml"/><Relationship Id="rId84" Type="http://schemas.openxmlformats.org/officeDocument/2006/relationships/slide" Target="slides/slide81.xml"/><Relationship Id="rId85" Type="http://schemas.openxmlformats.org/officeDocument/2006/relationships/slide" Target="slides/slide82.xml"/><Relationship Id="rId86" Type="http://schemas.openxmlformats.org/officeDocument/2006/relationships/slide" Target="slides/slide83.xml"/><Relationship Id="rId87" Type="http://schemas.openxmlformats.org/officeDocument/2006/relationships/slide" Target="slides/slide84.xml"/><Relationship Id="rId88" Type="http://schemas.openxmlformats.org/officeDocument/2006/relationships/slide" Target="slides/slide85.xml"/><Relationship Id="rId8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FF9F2387-2486-45E5-B6F7-07CB7B9CAD55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4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
</Relationships>
</file>

<file path=ppt/notesSlides/_rels/notesSlide65.xml.rels><?xml version="1.0" encoding="UTF-8"?>
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
</Relationships>
</file>

<file path=ppt/notesSlides/_rels/notesSlide66.xml.rels><?xml version="1.0" encoding="UTF-8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
</Relationships>
</file>

<file path=ppt/notesSlides/_rels/notesSlide67.xml.rels><?xml version="1.0" encoding="UTF-8"?>
<Relationships xmlns="http://schemas.openxmlformats.org/package/2006/relationships"><Relationship Id="rId1" Type="http://schemas.openxmlformats.org/officeDocument/2006/relationships/slide" Target="../slides/slide67.xml"/><Relationship Id="rId2" Type="http://schemas.openxmlformats.org/officeDocument/2006/relationships/notesMaster" Target="../notesMasters/notesMaster1.xml"/>
</Relationships>
</file>

<file path=ppt/notesSlides/_rels/notesSlide68.xml.rels><?xml version="1.0" encoding="UTF-8"?>
<Relationships xmlns="http://schemas.openxmlformats.org/package/2006/relationships"><Relationship Id="rId1" Type="http://schemas.openxmlformats.org/officeDocument/2006/relationships/slide" Target="../slides/slide68.xml"/><Relationship Id="rId2" Type="http://schemas.openxmlformats.org/officeDocument/2006/relationships/notesMaster" Target="../notesMasters/notesMaster1.xml"/>
</Relationships>
</file>

<file path=ppt/notesSlides/_rels/notesSlide69.xml.rels><?xml version="1.0" encoding="UTF-8"?>
<Relationships xmlns="http://schemas.openxmlformats.org/package/2006/relationships"><Relationship Id="rId1" Type="http://schemas.openxmlformats.org/officeDocument/2006/relationships/slide" Target="../slides/slide69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70.xml.rels><?xml version="1.0" encoding="UTF-8"?>
<Relationships xmlns="http://schemas.openxmlformats.org/package/2006/relationships"><Relationship Id="rId1" Type="http://schemas.openxmlformats.org/officeDocument/2006/relationships/slide" Target="../slides/slide70.xml"/><Relationship Id="rId2" Type="http://schemas.openxmlformats.org/officeDocument/2006/relationships/notesMaster" Target="../notesMasters/notesMaster1.xml"/>
</Relationships>
</file>

<file path=ppt/notesSlides/_rels/notesSlide71.xml.rels><?xml version="1.0" encoding="UTF-8"?>
<Relationships xmlns="http://schemas.openxmlformats.org/package/2006/relationships"><Relationship Id="rId1" Type="http://schemas.openxmlformats.org/officeDocument/2006/relationships/slide" Target="../slides/slide71.xml"/><Relationship Id="rId2" Type="http://schemas.openxmlformats.org/officeDocument/2006/relationships/notesMaster" Target="../notesMasters/notesMaster1.xml"/>
</Relationships>
</file>

<file path=ppt/notesSlides/_rels/notesSlide72.xml.rels><?xml version="1.0" encoding="UTF-8"?>
<Relationships xmlns="http://schemas.openxmlformats.org/package/2006/relationships"><Relationship Id="rId1" Type="http://schemas.openxmlformats.org/officeDocument/2006/relationships/slide" Target="../slides/slide72.xml"/><Relationship Id="rId2" Type="http://schemas.openxmlformats.org/officeDocument/2006/relationships/notesMaster" Target="../notesMasters/notesMaster1.xml"/>
</Relationships>
</file>

<file path=ppt/notesSlides/_rels/notesSlide73.xml.rels><?xml version="1.0" encoding="UTF-8"?>
<Relationships xmlns="http://schemas.openxmlformats.org/package/2006/relationships"><Relationship Id="rId1" Type="http://schemas.openxmlformats.org/officeDocument/2006/relationships/slide" Target="../slides/slide73.xml"/><Relationship Id="rId2" Type="http://schemas.openxmlformats.org/officeDocument/2006/relationships/notesMaster" Target="../notesMasters/notesMaster1.xml"/>
</Relationships>
</file>

<file path=ppt/notesSlides/_rels/notesSlide74.xml.rels><?xml version="1.0" encoding="UTF-8"?>
<Relationships xmlns="http://schemas.openxmlformats.org/package/2006/relationships"><Relationship Id="rId1" Type="http://schemas.openxmlformats.org/officeDocument/2006/relationships/slide" Target="../slides/slide74.xml"/><Relationship Id="rId2" Type="http://schemas.openxmlformats.org/officeDocument/2006/relationships/notesMaster" Target="../notesMasters/notesMaster1.xml"/>
</Relationships>
</file>

<file path=ppt/notesSlides/_rels/notesSlide75.xml.rels><?xml version="1.0" encoding="UTF-8"?>
<Relationships xmlns="http://schemas.openxmlformats.org/package/2006/relationships"><Relationship Id="rId1" Type="http://schemas.openxmlformats.org/officeDocument/2006/relationships/slide" Target="../slides/slide75.xml"/><Relationship Id="rId2" Type="http://schemas.openxmlformats.org/officeDocument/2006/relationships/notesMaster" Target="../notesMasters/notesMaster1.xml"/>
</Relationships>
</file>

<file path=ppt/notesSlides/_rels/notesSlide76.xml.rels><?xml version="1.0" encoding="UTF-8"?>
<Relationships xmlns="http://schemas.openxmlformats.org/package/2006/relationships"><Relationship Id="rId1" Type="http://schemas.openxmlformats.org/officeDocument/2006/relationships/slide" Target="../slides/slide76.xml"/><Relationship Id="rId2" Type="http://schemas.openxmlformats.org/officeDocument/2006/relationships/notesMaster" Target="../notesMasters/notesMaster1.xml"/>
</Relationships>
</file>

<file path=ppt/notesSlides/_rels/notesSlide77.xml.rels><?xml version="1.0" encoding="UTF-8"?>
<Relationships xmlns="http://schemas.openxmlformats.org/package/2006/relationships"><Relationship Id="rId1" Type="http://schemas.openxmlformats.org/officeDocument/2006/relationships/slide" Target="../slides/slide77.xml"/><Relationship Id="rId2" Type="http://schemas.openxmlformats.org/officeDocument/2006/relationships/notesMaster" Target="../notesMasters/notesMaster1.xml"/>
</Relationships>
</file>

<file path=ppt/notesSlides/_rels/notesSlide78.xml.rels><?xml version="1.0" encoding="UTF-8"?>
<Relationships xmlns="http://schemas.openxmlformats.org/package/2006/relationships"><Relationship Id="rId1" Type="http://schemas.openxmlformats.org/officeDocument/2006/relationships/slide" Target="../slides/slide78.xml"/><Relationship Id="rId2" Type="http://schemas.openxmlformats.org/officeDocument/2006/relationships/notesMaster" Target="../notesMasters/notesMaster1.xml"/>
</Relationships>
</file>

<file path=ppt/notesSlides/_rels/notesSlide79.xml.rels><?xml version="1.0" encoding="UTF-8"?>
<Relationships xmlns="http://schemas.openxmlformats.org/package/2006/relationships"><Relationship Id="rId1" Type="http://schemas.openxmlformats.org/officeDocument/2006/relationships/slide" Target="../slides/slide79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80.xml.rels><?xml version="1.0" encoding="UTF-8"?>
<Relationships xmlns="http://schemas.openxmlformats.org/package/2006/relationships"><Relationship Id="rId1" Type="http://schemas.openxmlformats.org/officeDocument/2006/relationships/slide" Target="../slides/slide80.xml"/><Relationship Id="rId2" Type="http://schemas.openxmlformats.org/officeDocument/2006/relationships/notesMaster" Target="../notesMasters/notesMaster1.xml"/>
</Relationships>
</file>

<file path=ppt/notesSlides/_rels/notesSlide81.xml.rels><?xml version="1.0" encoding="UTF-8"?>
<Relationships xmlns="http://schemas.openxmlformats.org/package/2006/relationships"><Relationship Id="rId1" Type="http://schemas.openxmlformats.org/officeDocument/2006/relationships/slide" Target="../slides/slide81.xml"/><Relationship Id="rId2" Type="http://schemas.openxmlformats.org/officeDocument/2006/relationships/notesMaster" Target="../notesMasters/notesMaster1.xml"/>
</Relationships>
</file>

<file path=ppt/notesSlides/_rels/notesSlide82.xml.rels><?xml version="1.0" encoding="UTF-8"?>
<Relationships xmlns="http://schemas.openxmlformats.org/package/2006/relationships"><Relationship Id="rId1" Type="http://schemas.openxmlformats.org/officeDocument/2006/relationships/slide" Target="../slides/slide82.xml"/><Relationship Id="rId2" Type="http://schemas.openxmlformats.org/officeDocument/2006/relationships/notesMaster" Target="../notesMasters/notesMaster1.xml"/>
</Relationships>
</file>

<file path=ppt/notesSlides/_rels/notesSlide83.xml.rels><?xml version="1.0" encoding="UTF-8"?>
<Relationships xmlns="http://schemas.openxmlformats.org/package/2006/relationships"><Relationship Id="rId1" Type="http://schemas.openxmlformats.org/officeDocument/2006/relationships/slide" Target="../slides/slide83.xml"/><Relationship Id="rId2" Type="http://schemas.openxmlformats.org/officeDocument/2006/relationships/notesMaster" Target="../notesMasters/notesMaster1.xml"/>
</Relationships>
</file>

<file path=ppt/notesSlides/_rels/notesSlide84.xml.rels><?xml version="1.0" encoding="UTF-8"?>
<Relationships xmlns="http://schemas.openxmlformats.org/package/2006/relationships"><Relationship Id="rId1" Type="http://schemas.openxmlformats.org/officeDocument/2006/relationships/slide" Target="../slides/slide84.xml"/><Relationship Id="rId2" Type="http://schemas.openxmlformats.org/officeDocument/2006/relationships/notesMaster" Target="../notesMasters/notesMaster1.xml"/>
</Relationships>
</file>

<file path=ppt/notesSlides/_rels/notesSlide85.xml.rels><?xml version="1.0" encoding="UTF-8"?>
<Relationships xmlns="http://schemas.openxmlformats.org/package/2006/relationships"><Relationship Id="rId1" Type="http://schemas.openxmlformats.org/officeDocument/2006/relationships/slide" Target="../slides/slide85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5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2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E0C4FD4-EAE1-4E38-8B5E-10C08F196E3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19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544AE92-805E-4ED9-B326-77658AAE2FC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22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DEE5E4A-66AC-4380-9C9A-4D7A56304F6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25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C641AFE-D24A-428F-8858-D1117681FE4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28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B6B6856-3A46-4C4B-B3D6-7FD90F18F13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31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683CD2A-6D97-4C4E-AC0F-D59F2401EFA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34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765A9E0-9764-4389-BBF1-145B45FAFCB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37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3C33EBF-665F-407B-AEE3-423CAE5380E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40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E1568F3-3702-48F1-BF87-5284765851D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43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2D9C23E-38E2-460B-B2F9-F76629FF055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46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76AF968-BCF7-4AD8-9C8F-F759106D756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5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5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2570817-2C24-434B-88C0-AB8967C8754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49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7BED040-D4E6-4F12-9B8D-C5840723426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2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A89765D-C718-44BC-BAB1-0B9508C70E6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5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B296AD4-D409-4B1F-A529-22B9447266C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8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D27FDC0-64CA-4CF0-A552-3444D72A8EA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1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3E98C97-B3EB-4C42-86FB-61144F9DA00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4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86163F4-BF06-4AB6-B974-99993FE1A57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7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14BA224-AEDC-432C-AA5E-B819DA146B7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0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D895297-2675-44BF-953A-AF7EE17C6DC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3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778F6B9-CC9B-4246-8962-1353E996773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6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B3A9ADC-F49C-414D-A434-71A8F059A15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5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8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2B22DB9-4D36-48A8-8FDF-6D89C9B2FAE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9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356B60C-3B17-4FFD-BA11-479FCAAF25D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2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718CC15-F51E-4FAC-AD5E-3500E1B0A45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5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F921AD9-6928-48CE-95D3-0160AE7A121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8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2246BE9-A5B9-495C-A536-BF2F2CECFE3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1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F1FC8EA-9BCD-41AD-A9EA-9385D036AA2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4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C6BD338-B327-49E1-822B-12540688ABA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7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876DCB4-2E32-4D52-81C8-0DFCC164086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0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822D771-D8AE-4529-8614-741B82DA00F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3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541FA79-1474-4914-89C1-89E0D28B2A3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6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5F02B5F-A1BC-4B78-B2E9-62FE6CA4B20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1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B26F647-A58B-4291-825F-60244A18894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9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919AE21-BBA8-4576-9381-80ABB72A82C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2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CF82C46-EF9C-44E6-AED2-5E27B330C71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5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439085E-6E64-4BAE-AE36-862891C04E1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8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53AD3F0-C47D-44AB-BF86-D69F3F0EFE1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21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0F1C1BD-B264-4DF0-9508-F5D5FC6252B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24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881D1DC-0478-427D-94F3-2B9ED1624DC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27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EAD74EB-EB36-4A8D-94BD-845FFF9DABF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0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0B3C7F3-1566-406D-BFBE-D0104538FFB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3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074F999-C38D-4AAE-AD32-07B14022260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6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3281E16-824A-4010-AF81-DD0098E9D9B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4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0140F72-9699-41F0-BF2D-7FF1200F4CB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9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2989D18-F79F-469E-B1C8-3F802CFEB81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42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6DE2AC4-6177-4D67-A724-F261D4A8AC3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45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01D8270-F3D7-4A4B-A633-73A3E73B9D4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48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26AF303-75FA-4C32-A076-F6A910CDDFB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51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3B002B0-0494-40B4-BEA0-9E6640AA089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54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F988454-7D34-4158-9E63-9A05C98B44C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57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101767E-7CCE-4119-B00C-464890F7B2C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60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E23BA53-8B12-4AEA-9DA4-B1654558241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63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9E78F4-7144-4AF5-B52B-CCD80EEA77C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66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ACFFF4C-3FDC-4893-8E13-F63D991A299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7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82E1741-9455-41D7-A794-D6C03C61641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69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A0344B4-C18D-4972-82E4-3ED84729444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72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0487590-7E36-418F-8CA3-B79F9DF7C9E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75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CBED3DA-C6A1-45E0-B94C-6FBABE62202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78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9466271-288C-4188-8263-5705019A090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81" name="PlaceHolder 3"/>
          <p:cNvSpPr>
            <a:spLocks noGrp="1"/>
          </p:cNvSpPr>
          <p:nvPr>
            <p:ph type="sldNum" idx="70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8C60B9B-375E-4DD0-9536-C46F4175C78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84" name="PlaceHolder 3"/>
          <p:cNvSpPr>
            <a:spLocks noGrp="1"/>
          </p:cNvSpPr>
          <p:nvPr>
            <p:ph type="sldNum" idx="71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C8EA467-0AC4-4278-BC96-B514CD3CDEA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87" name="PlaceHolder 3"/>
          <p:cNvSpPr>
            <a:spLocks noGrp="1"/>
          </p:cNvSpPr>
          <p:nvPr>
            <p:ph type="sldNum" idx="72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F01ABDE-031D-42CF-955B-E7065AB78BC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90" name="PlaceHolder 3"/>
          <p:cNvSpPr>
            <a:spLocks noGrp="1"/>
          </p:cNvSpPr>
          <p:nvPr>
            <p:ph type="sldNum" idx="73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2E1516C-E7A9-4CCF-B59D-07A74CB3183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93" name="PlaceHolder 3"/>
          <p:cNvSpPr>
            <a:spLocks noGrp="1"/>
          </p:cNvSpPr>
          <p:nvPr>
            <p:ph type="sldNum" idx="74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DE42D93-A5A1-453F-B3E7-EF555168F0F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96" name="PlaceHolder 3"/>
          <p:cNvSpPr>
            <a:spLocks noGrp="1"/>
          </p:cNvSpPr>
          <p:nvPr>
            <p:ph type="sldNum" idx="75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BD9036A-37B4-42C6-B28E-37264686D8D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10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BE45BE5-15C3-446D-B603-D9B8A964A8A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99" name="PlaceHolder 3"/>
          <p:cNvSpPr>
            <a:spLocks noGrp="1"/>
          </p:cNvSpPr>
          <p:nvPr>
            <p:ph type="sldNum" idx="76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35E724E-44F2-45F3-B783-76C2B379857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02" name="PlaceHolder 3"/>
          <p:cNvSpPr>
            <a:spLocks noGrp="1"/>
          </p:cNvSpPr>
          <p:nvPr>
            <p:ph type="sldNum" idx="77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DC4FAB9-8BDE-40DE-92BA-58851C31D86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05" name="PlaceHolder 3"/>
          <p:cNvSpPr>
            <a:spLocks noGrp="1"/>
          </p:cNvSpPr>
          <p:nvPr>
            <p:ph type="sldNum" idx="78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63EA4A6-2D2F-4C55-B803-69886F86A82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08" name="PlaceHolder 3"/>
          <p:cNvSpPr>
            <a:spLocks noGrp="1"/>
          </p:cNvSpPr>
          <p:nvPr>
            <p:ph type="sldNum" idx="79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DA8729C-70FC-4935-8276-E557D8BA83F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11" name="PlaceHolder 3"/>
          <p:cNvSpPr>
            <a:spLocks noGrp="1"/>
          </p:cNvSpPr>
          <p:nvPr>
            <p:ph type="sldNum" idx="80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2E666A4-0629-4DF8-A3F1-7A9738AAA6F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14" name="PlaceHolder 3"/>
          <p:cNvSpPr>
            <a:spLocks noGrp="1"/>
          </p:cNvSpPr>
          <p:nvPr>
            <p:ph type="sldNum" idx="81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C6F7C90-1DCA-44B3-9B0B-095E739F8F0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17" name="PlaceHolder 3"/>
          <p:cNvSpPr>
            <a:spLocks noGrp="1"/>
          </p:cNvSpPr>
          <p:nvPr>
            <p:ph type="sldNum" idx="82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CD46914-C396-49F6-875D-DE4496AAFB7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20" name="PlaceHolder 3"/>
          <p:cNvSpPr>
            <a:spLocks noGrp="1"/>
          </p:cNvSpPr>
          <p:nvPr>
            <p:ph type="sldNum" idx="83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0EBCE00-E382-457D-AEEB-41046003006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23" name="PlaceHolder 3"/>
          <p:cNvSpPr>
            <a:spLocks noGrp="1"/>
          </p:cNvSpPr>
          <p:nvPr>
            <p:ph type="sldNum" idx="84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95B6170-1E5C-4268-9EBA-F81A31DADFC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26" name="PlaceHolder 3"/>
          <p:cNvSpPr>
            <a:spLocks noGrp="1"/>
          </p:cNvSpPr>
          <p:nvPr>
            <p:ph type="sldNum" idx="85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FC5361F-817A-463C-90B5-4BCA7D9710C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13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15E6F36-296A-481F-ADBE-955AC1DE277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29" name="PlaceHolder 3"/>
          <p:cNvSpPr>
            <a:spLocks noGrp="1"/>
          </p:cNvSpPr>
          <p:nvPr>
            <p:ph type="sldNum" idx="86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0C097FE-5E1D-4F83-8BF3-6EE3F8BD147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32" name="PlaceHolder 3"/>
          <p:cNvSpPr>
            <a:spLocks noGrp="1"/>
          </p:cNvSpPr>
          <p:nvPr>
            <p:ph type="sldNum" idx="87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EDE5C7A-2052-4BB1-8128-8E754D569A2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35" name="PlaceHolder 3"/>
          <p:cNvSpPr>
            <a:spLocks noGrp="1"/>
          </p:cNvSpPr>
          <p:nvPr>
            <p:ph type="sldNum" idx="88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FFAEA68-3B24-4B58-8E89-BA1E7895439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38" name="PlaceHolder 3"/>
          <p:cNvSpPr>
            <a:spLocks noGrp="1"/>
          </p:cNvSpPr>
          <p:nvPr>
            <p:ph type="sldNum" idx="89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E2F7031-80EA-440D-AF24-11B88C7D946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41" name="PlaceHolder 3"/>
          <p:cNvSpPr>
            <a:spLocks noGrp="1"/>
          </p:cNvSpPr>
          <p:nvPr>
            <p:ph type="sldNum" idx="90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6DC26E6-A39F-4940-9103-4A31DDE1058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44" name="PlaceHolder 3"/>
          <p:cNvSpPr>
            <a:spLocks noGrp="1"/>
          </p:cNvSpPr>
          <p:nvPr>
            <p:ph type="sldNum" idx="91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3DDABEC-A7AF-43B3-A66F-904424E825F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16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CF84E91-7F88-4200-94EF-7A2C888CD65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DA86C2A-0E46-4E85-814E-E8E3D9C6C8D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0747B64-3C88-4CD3-835C-0123DE12985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D73D7B-97E4-4FDB-BDB8-F60DB43EB67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3819760-E3A5-475C-8781-08EBB354831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E8D7279-8E4E-4BDC-AE1E-8809228D03D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7DF0CC2-920E-4278-B90A-0F3CDAE3A20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5121AA-2F7E-4368-8955-5F35B02A887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19DD31-3283-4DAD-8A63-276E22D6E67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E4EBF36-5FFB-46BD-9CA6-70BD441708D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F7CAF39-BA5F-4BCB-BB4F-537B7EDA91F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A043EE5-D93C-4DA6-B10D-FC4131B099D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36FE424-D37D-464B-8476-B446E00F4B0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78000" cy="266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49480" cy="266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DFB0B45-4446-49F3-811B-1BB79C680848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84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49480" cy="266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8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0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5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8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0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3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29720"/>
            <a:ext cx="464040" cy="4640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1280" y="948600"/>
            <a:ext cx="4935600" cy="466200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1240" cy="26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423160" y="4671720"/>
            <a:ext cx="283680" cy="28368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76680" cy="187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120" y="-318960"/>
            <a:ext cx="4851360" cy="77223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4000" cy="3560040"/>
            <a:chOff x="4571640" y="828000"/>
            <a:chExt cx="4464000" cy="356004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000" cy="356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63160"/>
              <a:ext cx="1733040" cy="27669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66600" cy="17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5992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50200" y="-666720"/>
            <a:ext cx="1494000" cy="14940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1120"/>
            <a:ext cx="802800" cy="8031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27560" cy="153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08000" cy="22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08000" cy="22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3880" cy="50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79320" cy="67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75440" cy="5139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3600"/>
            <a:ext cx="464040" cy="4640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45600" y="45370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2800" y="-2262600"/>
            <a:ext cx="4851000" cy="77220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4000" cy="3560040"/>
            <a:chOff x="4571640" y="828000"/>
            <a:chExt cx="4464000" cy="356004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000" cy="356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63160"/>
              <a:ext cx="1733040" cy="27669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75960" cy="17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252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084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7720"/>
            <a:ext cx="5139720" cy="16797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1160"/>
            <a:ext cx="1128240" cy="11278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23040"/>
            <a:ext cx="3227760" cy="3309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0760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120" y="-318960"/>
            <a:ext cx="4851360" cy="77223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4000" cy="3560040"/>
            <a:chOff x="4571640" y="828000"/>
            <a:chExt cx="4464000" cy="356004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000" cy="356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63160"/>
              <a:ext cx="1733040" cy="27669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66600" cy="17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5992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50200" y="-666720"/>
            <a:ext cx="1494000" cy="14940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1120"/>
            <a:ext cx="802800" cy="8031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27560" cy="153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08000" cy="22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08000" cy="22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3880" cy="50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79320" cy="67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75440" cy="5139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3600"/>
            <a:ext cx="464040" cy="4640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45600" y="45370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2800" y="-2262600"/>
            <a:ext cx="4851000" cy="77220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4000" cy="3560040"/>
            <a:chOff x="4571640" y="828000"/>
            <a:chExt cx="4464000" cy="356004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000" cy="356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63160"/>
              <a:ext cx="1733040" cy="27669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75960" cy="17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252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1084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7720"/>
            <a:ext cx="5139720" cy="16797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1160"/>
            <a:ext cx="1128240" cy="11278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23040"/>
            <a:ext cx="3227760" cy="3309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0760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79320" cy="67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5440" cy="5139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3600"/>
            <a:ext cx="464040" cy="4640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120" y="-318960"/>
            <a:ext cx="4851360" cy="77223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4000" cy="3560040"/>
            <a:chOff x="4571640" y="828000"/>
            <a:chExt cx="4464000" cy="356004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000" cy="356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63160"/>
              <a:ext cx="1733040" cy="27669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66600" cy="17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5992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50200" y="-666720"/>
            <a:ext cx="1494000" cy="14940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1120"/>
            <a:ext cx="802800" cy="8031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27560" cy="153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08000" cy="22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08000" cy="22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3880" cy="50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79320" cy="67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75440" cy="5139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3600"/>
            <a:ext cx="464040" cy="4640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48"/>
          <p:cNvSpPr/>
          <p:nvPr/>
        </p:nvSpPr>
        <p:spPr>
          <a:xfrm rot="2744400">
            <a:off x="-345600" y="45370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оугольник со скругленными углами 49"/>
          <p:cNvSpPr/>
          <p:nvPr/>
        </p:nvSpPr>
        <p:spPr>
          <a:xfrm rot="19228200">
            <a:off x="5842800" y="-2262600"/>
            <a:ext cx="4851000" cy="77220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"/>
          <p:cNvGrpSpPr/>
          <p:nvPr/>
        </p:nvGrpSpPr>
        <p:grpSpPr>
          <a:xfrm>
            <a:off x="4571640" y="828000"/>
            <a:ext cx="4464000" cy="3560040"/>
            <a:chOff x="4571640" y="828000"/>
            <a:chExt cx="4464000" cy="3560040"/>
          </a:xfrm>
        </p:grpSpPr>
        <p:pic>
          <p:nvPicPr>
            <p:cNvPr id="189" name="Изображение 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000" cy="356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Прямоугольник со скругленными углами 50"/>
            <p:cNvSpPr/>
            <p:nvPr/>
          </p:nvSpPr>
          <p:spPr>
            <a:xfrm rot="16200000">
              <a:off x="5962680" y="1163160"/>
              <a:ext cx="1733040" cy="27669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TextBox 38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 15"/>
          <p:cNvSpPr/>
          <p:nvPr/>
        </p:nvSpPr>
        <p:spPr>
          <a:xfrm>
            <a:off x="5446080" y="1672200"/>
            <a:ext cx="2775960" cy="17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Box 39"/>
          <p:cNvSpPr/>
          <p:nvPr/>
        </p:nvSpPr>
        <p:spPr>
          <a:xfrm>
            <a:off x="586440" y="453960"/>
            <a:ext cx="369252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0"/>
          <p:cNvSpPr/>
          <p:nvPr/>
        </p:nvSpPr>
        <p:spPr>
          <a:xfrm>
            <a:off x="4222080" y="1246680"/>
            <a:ext cx="411084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Прямоугольник со скругленными углами 51"/>
          <p:cNvSpPr/>
          <p:nvPr/>
        </p:nvSpPr>
        <p:spPr>
          <a:xfrm rot="16200000">
            <a:off x="-2181600" y="1737720"/>
            <a:ext cx="5139720" cy="16797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оугольник со скругленными углами 52"/>
          <p:cNvSpPr/>
          <p:nvPr/>
        </p:nvSpPr>
        <p:spPr>
          <a:xfrm rot="2745000">
            <a:off x="8575200" y="101160"/>
            <a:ext cx="1128240" cy="11278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оугольник со скругленными углами 53"/>
          <p:cNvSpPr/>
          <p:nvPr/>
        </p:nvSpPr>
        <p:spPr>
          <a:xfrm rot="16200000">
            <a:off x="614880" y="923040"/>
            <a:ext cx="3227760" cy="3309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Box 41"/>
          <p:cNvSpPr/>
          <p:nvPr/>
        </p:nvSpPr>
        <p:spPr>
          <a:xfrm>
            <a:off x="4214160" y="456120"/>
            <a:ext cx="410760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со скругленными углами 54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Прямоугольник со скругленными углами 55"/>
          <p:cNvSpPr/>
          <p:nvPr/>
        </p:nvSpPr>
        <p:spPr>
          <a:xfrm rot="2332200">
            <a:off x="6009120" y="-318960"/>
            <a:ext cx="4851360" cy="77223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1" name="Group 8"/>
          <p:cNvGrpSpPr/>
          <p:nvPr/>
        </p:nvGrpSpPr>
        <p:grpSpPr>
          <a:xfrm>
            <a:off x="4571640" y="828000"/>
            <a:ext cx="4464000" cy="3560040"/>
            <a:chOff x="4571640" y="828000"/>
            <a:chExt cx="4464000" cy="3560040"/>
          </a:xfrm>
        </p:grpSpPr>
        <p:pic>
          <p:nvPicPr>
            <p:cNvPr id="202" name="Изображение 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000" cy="356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3" name="Прямоугольник со скругленными углами 56"/>
            <p:cNvSpPr/>
            <p:nvPr/>
          </p:nvSpPr>
          <p:spPr>
            <a:xfrm rot="16200000">
              <a:off x="5962680" y="1163160"/>
              <a:ext cx="1733040" cy="27669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04" name="Прямоугольник 16"/>
          <p:cNvSpPr/>
          <p:nvPr/>
        </p:nvSpPr>
        <p:spPr>
          <a:xfrm>
            <a:off x="5446080" y="1672200"/>
            <a:ext cx="2766600" cy="17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TextBox 42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TextBox 43"/>
          <p:cNvSpPr/>
          <p:nvPr/>
        </p:nvSpPr>
        <p:spPr>
          <a:xfrm>
            <a:off x="586440" y="453960"/>
            <a:ext cx="475992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Прямоугольник со скругленными углами 57"/>
          <p:cNvSpPr/>
          <p:nvPr/>
        </p:nvSpPr>
        <p:spPr>
          <a:xfrm rot="2745600">
            <a:off x="8350200" y="-666720"/>
            <a:ext cx="1494000" cy="14940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Прямоугольник со скругленными углами 58"/>
          <p:cNvSpPr/>
          <p:nvPr/>
        </p:nvSpPr>
        <p:spPr>
          <a:xfrm rot="2745600">
            <a:off x="7634160" y="-321120"/>
            <a:ext cx="802800" cy="8031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Box 44"/>
          <p:cNvSpPr/>
          <p:nvPr/>
        </p:nvSpPr>
        <p:spPr>
          <a:xfrm>
            <a:off x="586440" y="899640"/>
            <a:ext cx="7927560" cy="153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Прямоугольник 17"/>
          <p:cNvSpPr/>
          <p:nvPr/>
        </p:nvSpPr>
        <p:spPr>
          <a:xfrm>
            <a:off x="608040" y="2545560"/>
            <a:ext cx="3708000" cy="22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Прямоугольник 18"/>
          <p:cNvSpPr/>
          <p:nvPr/>
        </p:nvSpPr>
        <p:spPr>
          <a:xfrm>
            <a:off x="4806360" y="2545560"/>
            <a:ext cx="3708000" cy="22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TextBox 45"/>
          <p:cNvSpPr/>
          <p:nvPr/>
        </p:nvSpPr>
        <p:spPr>
          <a:xfrm>
            <a:off x="583200" y="450720"/>
            <a:ext cx="7193880" cy="50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46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TextBox 47"/>
          <p:cNvSpPr/>
          <p:nvPr/>
        </p:nvSpPr>
        <p:spPr>
          <a:xfrm>
            <a:off x="559800" y="446040"/>
            <a:ext cx="4279320" cy="67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59"/>
          <p:cNvSpPr/>
          <p:nvPr/>
        </p:nvSpPr>
        <p:spPr>
          <a:xfrm>
            <a:off x="5097600" y="360"/>
            <a:ext cx="4375440" cy="5139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60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Прямоугольник со скругленными углами 61"/>
          <p:cNvSpPr/>
          <p:nvPr/>
        </p:nvSpPr>
        <p:spPr>
          <a:xfrm rot="2625600">
            <a:off x="4861080" y="4143600"/>
            <a:ext cx="464040" cy="4640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со скругленными углами 62"/>
          <p:cNvSpPr/>
          <p:nvPr/>
        </p:nvSpPr>
        <p:spPr>
          <a:xfrm rot="2744400">
            <a:off x="-345600" y="45370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оугольник со скругленными углами 63"/>
          <p:cNvSpPr/>
          <p:nvPr/>
        </p:nvSpPr>
        <p:spPr>
          <a:xfrm rot="19228200">
            <a:off x="5842800" y="-2262600"/>
            <a:ext cx="4851000" cy="77220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0" name="Group 9"/>
          <p:cNvGrpSpPr/>
          <p:nvPr/>
        </p:nvGrpSpPr>
        <p:grpSpPr>
          <a:xfrm>
            <a:off x="4571640" y="828000"/>
            <a:ext cx="4464000" cy="3560040"/>
            <a:chOff x="4571640" y="828000"/>
            <a:chExt cx="4464000" cy="3560040"/>
          </a:xfrm>
        </p:grpSpPr>
        <p:pic>
          <p:nvPicPr>
            <p:cNvPr id="221" name="Изображение 1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000" cy="356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2" name="Прямоугольник со скругленными углами 64"/>
            <p:cNvSpPr/>
            <p:nvPr/>
          </p:nvSpPr>
          <p:spPr>
            <a:xfrm rot="16200000">
              <a:off x="5962680" y="1163160"/>
              <a:ext cx="1733040" cy="27669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23" name="TextBox 48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Прямоугольник 19"/>
          <p:cNvSpPr/>
          <p:nvPr/>
        </p:nvSpPr>
        <p:spPr>
          <a:xfrm>
            <a:off x="5446080" y="1672200"/>
            <a:ext cx="2775960" cy="17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TextBox 49"/>
          <p:cNvSpPr/>
          <p:nvPr/>
        </p:nvSpPr>
        <p:spPr>
          <a:xfrm>
            <a:off x="586440" y="453960"/>
            <a:ext cx="369252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50"/>
          <p:cNvSpPr/>
          <p:nvPr/>
        </p:nvSpPr>
        <p:spPr>
          <a:xfrm>
            <a:off x="4222080" y="1246680"/>
            <a:ext cx="411084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Прямоугольник со скругленными углами 65"/>
          <p:cNvSpPr/>
          <p:nvPr/>
        </p:nvSpPr>
        <p:spPr>
          <a:xfrm rot="16200000">
            <a:off x="-2181600" y="1737720"/>
            <a:ext cx="5139720" cy="16797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Прямоугольник со скругленными углами 66"/>
          <p:cNvSpPr/>
          <p:nvPr/>
        </p:nvSpPr>
        <p:spPr>
          <a:xfrm rot="2745000">
            <a:off x="8575200" y="101160"/>
            <a:ext cx="1128240" cy="11278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Прямоугольник со скругленными углами 67"/>
          <p:cNvSpPr/>
          <p:nvPr/>
        </p:nvSpPr>
        <p:spPr>
          <a:xfrm rot="16200000">
            <a:off x="614880" y="923040"/>
            <a:ext cx="3227760" cy="3309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TextBox 51"/>
          <p:cNvSpPr/>
          <p:nvPr/>
        </p:nvSpPr>
        <p:spPr>
          <a:xfrm>
            <a:off x="4214160" y="456120"/>
            <a:ext cx="410760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45600" y="45370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2800" y="-2262600"/>
            <a:ext cx="4851000" cy="77220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4000" cy="3560040"/>
            <a:chOff x="4571640" y="828000"/>
            <a:chExt cx="4464000" cy="356004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000" cy="356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63160"/>
              <a:ext cx="1733040" cy="27669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75960" cy="17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252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Прямоугольник со скругленными углами 68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Прямоугольник со скругленными углами 69"/>
          <p:cNvSpPr/>
          <p:nvPr/>
        </p:nvSpPr>
        <p:spPr>
          <a:xfrm rot="2332200">
            <a:off x="6009120" y="-318960"/>
            <a:ext cx="4851360" cy="77223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3" name="Group 11"/>
          <p:cNvGrpSpPr/>
          <p:nvPr/>
        </p:nvGrpSpPr>
        <p:grpSpPr>
          <a:xfrm>
            <a:off x="4571640" y="828000"/>
            <a:ext cx="4464000" cy="3560040"/>
            <a:chOff x="4571640" y="828000"/>
            <a:chExt cx="4464000" cy="3560040"/>
          </a:xfrm>
        </p:grpSpPr>
        <p:pic>
          <p:nvPicPr>
            <p:cNvPr id="234" name="Изображение 1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000" cy="356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5" name="Прямоугольник со скругленными углами 70"/>
            <p:cNvSpPr/>
            <p:nvPr/>
          </p:nvSpPr>
          <p:spPr>
            <a:xfrm rot="16200000">
              <a:off x="5962680" y="1163160"/>
              <a:ext cx="1733040" cy="27669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36" name="Прямоугольник 20"/>
          <p:cNvSpPr/>
          <p:nvPr/>
        </p:nvSpPr>
        <p:spPr>
          <a:xfrm>
            <a:off x="5446080" y="1672200"/>
            <a:ext cx="2766600" cy="17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TextBox 52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TextBox 53"/>
          <p:cNvSpPr/>
          <p:nvPr/>
        </p:nvSpPr>
        <p:spPr>
          <a:xfrm>
            <a:off x="586440" y="453960"/>
            <a:ext cx="475992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Прямоугольник со скругленными углами 71"/>
          <p:cNvSpPr/>
          <p:nvPr/>
        </p:nvSpPr>
        <p:spPr>
          <a:xfrm rot="2745600">
            <a:off x="8350200" y="-666720"/>
            <a:ext cx="1494000" cy="14940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оугольник со скругленными углами 72"/>
          <p:cNvSpPr/>
          <p:nvPr/>
        </p:nvSpPr>
        <p:spPr>
          <a:xfrm rot="2745600">
            <a:off x="7634160" y="-321120"/>
            <a:ext cx="802800" cy="8031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TextBox 54"/>
          <p:cNvSpPr/>
          <p:nvPr/>
        </p:nvSpPr>
        <p:spPr>
          <a:xfrm>
            <a:off x="586440" y="899640"/>
            <a:ext cx="7927560" cy="153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Прямоугольник 21"/>
          <p:cNvSpPr/>
          <p:nvPr/>
        </p:nvSpPr>
        <p:spPr>
          <a:xfrm>
            <a:off x="608040" y="2545560"/>
            <a:ext cx="3708000" cy="22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Прямоугольник 22"/>
          <p:cNvSpPr/>
          <p:nvPr/>
        </p:nvSpPr>
        <p:spPr>
          <a:xfrm>
            <a:off x="4806360" y="2545560"/>
            <a:ext cx="3708000" cy="22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TextBox 55"/>
          <p:cNvSpPr/>
          <p:nvPr/>
        </p:nvSpPr>
        <p:spPr>
          <a:xfrm>
            <a:off x="583200" y="450720"/>
            <a:ext cx="7193880" cy="50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57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TextBox 58"/>
          <p:cNvSpPr/>
          <p:nvPr/>
        </p:nvSpPr>
        <p:spPr>
          <a:xfrm>
            <a:off x="559800" y="446040"/>
            <a:ext cx="4279320" cy="67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7" name="Прямоугольник со скругленными углами 73"/>
          <p:cNvSpPr/>
          <p:nvPr/>
        </p:nvSpPr>
        <p:spPr>
          <a:xfrm>
            <a:off x="5097600" y="360"/>
            <a:ext cx="4375440" cy="5139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Прямоугольник со скругленными углами 74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оугольник со скругленными углами 75"/>
          <p:cNvSpPr/>
          <p:nvPr/>
        </p:nvSpPr>
        <p:spPr>
          <a:xfrm rot="2625600">
            <a:off x="4861080" y="4143600"/>
            <a:ext cx="464040" cy="4640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Прямоугольник со скругленными углами 76"/>
          <p:cNvSpPr/>
          <p:nvPr/>
        </p:nvSpPr>
        <p:spPr>
          <a:xfrm rot="2744400">
            <a:off x="-345600" y="45370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Прямоугольник со скругленными углами 77"/>
          <p:cNvSpPr/>
          <p:nvPr/>
        </p:nvSpPr>
        <p:spPr>
          <a:xfrm rot="19228200">
            <a:off x="5842800" y="-2262600"/>
            <a:ext cx="4851000" cy="77220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2" name="Group 12"/>
          <p:cNvGrpSpPr/>
          <p:nvPr/>
        </p:nvGrpSpPr>
        <p:grpSpPr>
          <a:xfrm>
            <a:off x="4571640" y="828000"/>
            <a:ext cx="4464000" cy="3560040"/>
            <a:chOff x="4571640" y="828000"/>
            <a:chExt cx="4464000" cy="3560040"/>
          </a:xfrm>
        </p:grpSpPr>
        <p:pic>
          <p:nvPicPr>
            <p:cNvPr id="253" name="Изображение 1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000" cy="356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4" name="Прямоугольник со скругленными углами 78"/>
            <p:cNvSpPr/>
            <p:nvPr/>
          </p:nvSpPr>
          <p:spPr>
            <a:xfrm rot="16200000">
              <a:off x="5962680" y="1163160"/>
              <a:ext cx="1733040" cy="27669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55" name="TextBox 59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Прямоугольник 23"/>
          <p:cNvSpPr/>
          <p:nvPr/>
        </p:nvSpPr>
        <p:spPr>
          <a:xfrm>
            <a:off x="5446080" y="1672200"/>
            <a:ext cx="2775960" cy="17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TextBox 60"/>
          <p:cNvSpPr/>
          <p:nvPr/>
        </p:nvSpPr>
        <p:spPr>
          <a:xfrm>
            <a:off x="586440" y="453960"/>
            <a:ext cx="369252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61"/>
          <p:cNvSpPr/>
          <p:nvPr/>
        </p:nvSpPr>
        <p:spPr>
          <a:xfrm>
            <a:off x="4222080" y="1246680"/>
            <a:ext cx="411084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79"/>
          <p:cNvSpPr/>
          <p:nvPr/>
        </p:nvSpPr>
        <p:spPr>
          <a:xfrm rot="16200000">
            <a:off x="-2181600" y="1737720"/>
            <a:ext cx="5139720" cy="16797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Прямоугольник со скругленными углами 80"/>
          <p:cNvSpPr/>
          <p:nvPr/>
        </p:nvSpPr>
        <p:spPr>
          <a:xfrm rot="2745000">
            <a:off x="8575200" y="101160"/>
            <a:ext cx="1128240" cy="11278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Прямоугольник со скругленными углами 81"/>
          <p:cNvSpPr/>
          <p:nvPr/>
        </p:nvSpPr>
        <p:spPr>
          <a:xfrm rot="16200000">
            <a:off x="614880" y="923040"/>
            <a:ext cx="3227760" cy="3309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TextBox 62"/>
          <p:cNvSpPr/>
          <p:nvPr/>
        </p:nvSpPr>
        <p:spPr>
          <a:xfrm>
            <a:off x="4214160" y="456120"/>
            <a:ext cx="410760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Прямоугольник со скругленными углами 82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83"/>
          <p:cNvSpPr/>
          <p:nvPr/>
        </p:nvSpPr>
        <p:spPr>
          <a:xfrm rot="2332200">
            <a:off x="6009120" y="-318960"/>
            <a:ext cx="4851360" cy="77223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5" name="Group 13"/>
          <p:cNvGrpSpPr/>
          <p:nvPr/>
        </p:nvGrpSpPr>
        <p:grpSpPr>
          <a:xfrm>
            <a:off x="4571640" y="828000"/>
            <a:ext cx="4464000" cy="3560040"/>
            <a:chOff x="4571640" y="828000"/>
            <a:chExt cx="4464000" cy="3560040"/>
          </a:xfrm>
        </p:grpSpPr>
        <p:pic>
          <p:nvPicPr>
            <p:cNvPr id="266" name="Изображение 1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000" cy="356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7" name="Прямоугольник со скругленными углами 84"/>
            <p:cNvSpPr/>
            <p:nvPr/>
          </p:nvSpPr>
          <p:spPr>
            <a:xfrm rot="16200000">
              <a:off x="5962680" y="1163160"/>
              <a:ext cx="1733040" cy="27669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68" name="Прямоугольник 24"/>
          <p:cNvSpPr/>
          <p:nvPr/>
        </p:nvSpPr>
        <p:spPr>
          <a:xfrm>
            <a:off x="5446080" y="1672200"/>
            <a:ext cx="2766600" cy="17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TextBox 63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TextBox 65"/>
          <p:cNvSpPr/>
          <p:nvPr/>
        </p:nvSpPr>
        <p:spPr>
          <a:xfrm>
            <a:off x="586440" y="453960"/>
            <a:ext cx="475992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Прямоугольник со скругленными углами 85"/>
          <p:cNvSpPr/>
          <p:nvPr/>
        </p:nvSpPr>
        <p:spPr>
          <a:xfrm rot="2745600">
            <a:off x="8350200" y="-666720"/>
            <a:ext cx="1494000" cy="14940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Прямоугольник со скругленными углами 86"/>
          <p:cNvSpPr/>
          <p:nvPr/>
        </p:nvSpPr>
        <p:spPr>
          <a:xfrm rot="2745600">
            <a:off x="7634160" y="-321120"/>
            <a:ext cx="802800" cy="8031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TextBox 66"/>
          <p:cNvSpPr/>
          <p:nvPr/>
        </p:nvSpPr>
        <p:spPr>
          <a:xfrm>
            <a:off x="586440" y="899640"/>
            <a:ext cx="7927560" cy="153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Прямоугольник 25"/>
          <p:cNvSpPr/>
          <p:nvPr/>
        </p:nvSpPr>
        <p:spPr>
          <a:xfrm>
            <a:off x="608040" y="2545560"/>
            <a:ext cx="3708000" cy="22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Прямоугольник 26"/>
          <p:cNvSpPr/>
          <p:nvPr/>
        </p:nvSpPr>
        <p:spPr>
          <a:xfrm>
            <a:off x="4806360" y="2545560"/>
            <a:ext cx="3708000" cy="22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TextBox 67"/>
          <p:cNvSpPr/>
          <p:nvPr/>
        </p:nvSpPr>
        <p:spPr>
          <a:xfrm>
            <a:off x="583200" y="450720"/>
            <a:ext cx="7193880" cy="50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Box 68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TextBox 70"/>
          <p:cNvSpPr/>
          <p:nvPr/>
        </p:nvSpPr>
        <p:spPr>
          <a:xfrm>
            <a:off x="559800" y="446040"/>
            <a:ext cx="4279320" cy="67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9" name="Прямоугольник со скругленными углами 87"/>
          <p:cNvSpPr/>
          <p:nvPr/>
        </p:nvSpPr>
        <p:spPr>
          <a:xfrm>
            <a:off x="5097600" y="360"/>
            <a:ext cx="4375440" cy="5139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Прямоугольник со скругленными углами 88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Прямоугольник со скругленными углами 89"/>
          <p:cNvSpPr/>
          <p:nvPr/>
        </p:nvSpPr>
        <p:spPr>
          <a:xfrm rot="2625600">
            <a:off x="4861080" y="4143600"/>
            <a:ext cx="464040" cy="4640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Прямоугольник со скругленными углами 90"/>
          <p:cNvSpPr/>
          <p:nvPr/>
        </p:nvSpPr>
        <p:spPr>
          <a:xfrm rot="2744400">
            <a:off x="-345600" y="45370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Прямоугольник со скругленными углами 91"/>
          <p:cNvSpPr/>
          <p:nvPr/>
        </p:nvSpPr>
        <p:spPr>
          <a:xfrm rot="19228200">
            <a:off x="5842800" y="-2262600"/>
            <a:ext cx="4851000" cy="77220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4" name="Group 14"/>
          <p:cNvGrpSpPr/>
          <p:nvPr/>
        </p:nvGrpSpPr>
        <p:grpSpPr>
          <a:xfrm>
            <a:off x="4571640" y="828000"/>
            <a:ext cx="4464000" cy="3560040"/>
            <a:chOff x="4571640" y="828000"/>
            <a:chExt cx="4464000" cy="3560040"/>
          </a:xfrm>
        </p:grpSpPr>
        <p:pic>
          <p:nvPicPr>
            <p:cNvPr id="285" name="Изображение 1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000" cy="356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6" name="Прямоугольник со скругленными углами 92"/>
            <p:cNvSpPr/>
            <p:nvPr/>
          </p:nvSpPr>
          <p:spPr>
            <a:xfrm rot="16200000">
              <a:off x="5962680" y="1163160"/>
              <a:ext cx="1733040" cy="27669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87" name="TextBox 71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8" name="Прямоугольник 27"/>
          <p:cNvSpPr/>
          <p:nvPr/>
        </p:nvSpPr>
        <p:spPr>
          <a:xfrm>
            <a:off x="5446080" y="1672200"/>
            <a:ext cx="2775960" cy="17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" name="TextBox 72"/>
          <p:cNvSpPr/>
          <p:nvPr/>
        </p:nvSpPr>
        <p:spPr>
          <a:xfrm>
            <a:off x="586440" y="453960"/>
            <a:ext cx="369252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Box 73"/>
          <p:cNvSpPr/>
          <p:nvPr/>
        </p:nvSpPr>
        <p:spPr>
          <a:xfrm>
            <a:off x="4222080" y="1246680"/>
            <a:ext cx="411084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оугольник со скругленными углами 93"/>
          <p:cNvSpPr/>
          <p:nvPr/>
        </p:nvSpPr>
        <p:spPr>
          <a:xfrm rot="16200000">
            <a:off x="-2181600" y="1737720"/>
            <a:ext cx="5139720" cy="16797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оугольник со скругленными углами 94"/>
          <p:cNvSpPr/>
          <p:nvPr/>
        </p:nvSpPr>
        <p:spPr>
          <a:xfrm rot="2745000">
            <a:off x="8575200" y="101160"/>
            <a:ext cx="1128240" cy="11278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оугольник со скругленными углами 95"/>
          <p:cNvSpPr/>
          <p:nvPr/>
        </p:nvSpPr>
        <p:spPr>
          <a:xfrm rot="16200000">
            <a:off x="614880" y="923040"/>
            <a:ext cx="3227760" cy="3309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" name="TextBox 74"/>
          <p:cNvSpPr/>
          <p:nvPr/>
        </p:nvSpPr>
        <p:spPr>
          <a:xfrm>
            <a:off x="4214160" y="456120"/>
            <a:ext cx="410760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084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7720"/>
            <a:ext cx="5139720" cy="16797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1160"/>
            <a:ext cx="1128240" cy="11278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23040"/>
            <a:ext cx="3227760" cy="3309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0760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Прямоугольник со скругленными углами 96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Прямоугольник со скругленными углами 97"/>
          <p:cNvSpPr/>
          <p:nvPr/>
        </p:nvSpPr>
        <p:spPr>
          <a:xfrm rot="2332200">
            <a:off x="6009120" y="-318960"/>
            <a:ext cx="4851360" cy="77223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7" name="Group 15"/>
          <p:cNvGrpSpPr/>
          <p:nvPr/>
        </p:nvGrpSpPr>
        <p:grpSpPr>
          <a:xfrm>
            <a:off x="4571640" y="828000"/>
            <a:ext cx="4464000" cy="3560040"/>
            <a:chOff x="4571640" y="828000"/>
            <a:chExt cx="4464000" cy="3560040"/>
          </a:xfrm>
        </p:grpSpPr>
        <p:pic>
          <p:nvPicPr>
            <p:cNvPr id="298" name="Изображение 1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000" cy="356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99" name="Прямоугольник со скругленными углами 98"/>
            <p:cNvSpPr/>
            <p:nvPr/>
          </p:nvSpPr>
          <p:spPr>
            <a:xfrm rot="16200000">
              <a:off x="5962680" y="1163160"/>
              <a:ext cx="1733040" cy="27669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00" name="Прямоугольник 28"/>
          <p:cNvSpPr/>
          <p:nvPr/>
        </p:nvSpPr>
        <p:spPr>
          <a:xfrm>
            <a:off x="5446080" y="1672200"/>
            <a:ext cx="2766600" cy="17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TextBox 75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2" name="TextBox 76"/>
          <p:cNvSpPr/>
          <p:nvPr/>
        </p:nvSpPr>
        <p:spPr>
          <a:xfrm>
            <a:off x="586440" y="453960"/>
            <a:ext cx="475992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Прямоугольник со скругленными углами 99"/>
          <p:cNvSpPr/>
          <p:nvPr/>
        </p:nvSpPr>
        <p:spPr>
          <a:xfrm rot="2745600">
            <a:off x="8350200" y="-666720"/>
            <a:ext cx="1494000" cy="14940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Прямоугольник со скругленными углами 100"/>
          <p:cNvSpPr/>
          <p:nvPr/>
        </p:nvSpPr>
        <p:spPr>
          <a:xfrm rot="2745600">
            <a:off x="7634160" y="-321120"/>
            <a:ext cx="802800" cy="8031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TextBox 77"/>
          <p:cNvSpPr/>
          <p:nvPr/>
        </p:nvSpPr>
        <p:spPr>
          <a:xfrm>
            <a:off x="586440" y="899640"/>
            <a:ext cx="7927560" cy="153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Прямоугольник 29"/>
          <p:cNvSpPr/>
          <p:nvPr/>
        </p:nvSpPr>
        <p:spPr>
          <a:xfrm>
            <a:off x="608040" y="2545560"/>
            <a:ext cx="3708000" cy="22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7" name="Прямоугольник 30"/>
          <p:cNvSpPr/>
          <p:nvPr/>
        </p:nvSpPr>
        <p:spPr>
          <a:xfrm>
            <a:off x="4806360" y="2545560"/>
            <a:ext cx="3708000" cy="22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8" name="TextBox 78"/>
          <p:cNvSpPr/>
          <p:nvPr/>
        </p:nvSpPr>
        <p:spPr>
          <a:xfrm>
            <a:off x="583200" y="450720"/>
            <a:ext cx="7193880" cy="50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Box 79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0" name="TextBox 80"/>
          <p:cNvSpPr/>
          <p:nvPr/>
        </p:nvSpPr>
        <p:spPr>
          <a:xfrm>
            <a:off x="559800" y="446040"/>
            <a:ext cx="4279320" cy="67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11" name="Прямоугольник со скругленными углами 101"/>
          <p:cNvSpPr/>
          <p:nvPr/>
        </p:nvSpPr>
        <p:spPr>
          <a:xfrm>
            <a:off x="5097600" y="360"/>
            <a:ext cx="4375440" cy="5139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Прямоугольник со скругленными углами 102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Прямоугольник со скругленными углами 103"/>
          <p:cNvSpPr/>
          <p:nvPr/>
        </p:nvSpPr>
        <p:spPr>
          <a:xfrm rot="2625600">
            <a:off x="4861080" y="4143600"/>
            <a:ext cx="464040" cy="4640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Прямоугольник со скругленными углами 104"/>
          <p:cNvSpPr/>
          <p:nvPr/>
        </p:nvSpPr>
        <p:spPr>
          <a:xfrm rot="2744400">
            <a:off x="-345600" y="45370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оугольник со скругленными углами 105"/>
          <p:cNvSpPr/>
          <p:nvPr/>
        </p:nvSpPr>
        <p:spPr>
          <a:xfrm rot="19228200">
            <a:off x="5842800" y="-2262600"/>
            <a:ext cx="4851000" cy="77220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16" name="Group 16"/>
          <p:cNvGrpSpPr/>
          <p:nvPr/>
        </p:nvGrpSpPr>
        <p:grpSpPr>
          <a:xfrm>
            <a:off x="4571640" y="828000"/>
            <a:ext cx="4464000" cy="3560040"/>
            <a:chOff x="4571640" y="828000"/>
            <a:chExt cx="4464000" cy="3560040"/>
          </a:xfrm>
        </p:grpSpPr>
        <p:pic>
          <p:nvPicPr>
            <p:cNvPr id="317" name="Изображение 1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000" cy="356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18" name="Прямоугольник со скругленными углами 106"/>
            <p:cNvSpPr/>
            <p:nvPr/>
          </p:nvSpPr>
          <p:spPr>
            <a:xfrm rot="16200000">
              <a:off x="5962680" y="1163160"/>
              <a:ext cx="1733040" cy="27669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19" name="TextBox 81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0" name="Прямоугольник 31"/>
          <p:cNvSpPr/>
          <p:nvPr/>
        </p:nvSpPr>
        <p:spPr>
          <a:xfrm>
            <a:off x="5446080" y="1672200"/>
            <a:ext cx="2775960" cy="17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1" name="TextBox 82"/>
          <p:cNvSpPr/>
          <p:nvPr/>
        </p:nvSpPr>
        <p:spPr>
          <a:xfrm>
            <a:off x="586440" y="453960"/>
            <a:ext cx="369252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Box 84"/>
          <p:cNvSpPr/>
          <p:nvPr/>
        </p:nvSpPr>
        <p:spPr>
          <a:xfrm>
            <a:off x="4222080" y="1246680"/>
            <a:ext cx="411084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3" name="Прямоугольник со скругленными углами 107"/>
          <p:cNvSpPr/>
          <p:nvPr/>
        </p:nvSpPr>
        <p:spPr>
          <a:xfrm rot="16200000">
            <a:off x="-2181600" y="1737720"/>
            <a:ext cx="5139720" cy="16797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Прямоугольник со скругленными углами 108"/>
          <p:cNvSpPr/>
          <p:nvPr/>
        </p:nvSpPr>
        <p:spPr>
          <a:xfrm rot="2745000">
            <a:off x="8575200" y="101160"/>
            <a:ext cx="1128240" cy="11278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Прямоугольник со скругленными углами 109"/>
          <p:cNvSpPr/>
          <p:nvPr/>
        </p:nvSpPr>
        <p:spPr>
          <a:xfrm rot="16200000">
            <a:off x="614880" y="923040"/>
            <a:ext cx="3227760" cy="3309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TextBox 85"/>
          <p:cNvSpPr/>
          <p:nvPr/>
        </p:nvSpPr>
        <p:spPr>
          <a:xfrm>
            <a:off x="4214160" y="456120"/>
            <a:ext cx="410760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Прямоугольник со скругленными углами 110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оугольник со скругленными углами 111"/>
          <p:cNvSpPr/>
          <p:nvPr/>
        </p:nvSpPr>
        <p:spPr>
          <a:xfrm rot="2332200">
            <a:off x="6009120" y="-318960"/>
            <a:ext cx="4851360" cy="77223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29" name="Group 17"/>
          <p:cNvGrpSpPr/>
          <p:nvPr/>
        </p:nvGrpSpPr>
        <p:grpSpPr>
          <a:xfrm>
            <a:off x="4571640" y="828000"/>
            <a:ext cx="4464000" cy="3560040"/>
            <a:chOff x="4571640" y="828000"/>
            <a:chExt cx="4464000" cy="3560040"/>
          </a:xfrm>
        </p:grpSpPr>
        <p:pic>
          <p:nvPicPr>
            <p:cNvPr id="330" name="Изображение 1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000" cy="356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31" name="Прямоугольник со скругленными углами 112"/>
            <p:cNvSpPr/>
            <p:nvPr/>
          </p:nvSpPr>
          <p:spPr>
            <a:xfrm rot="16200000">
              <a:off x="5962680" y="1163160"/>
              <a:ext cx="1733040" cy="27669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32" name="Прямоугольник 32"/>
          <p:cNvSpPr/>
          <p:nvPr/>
        </p:nvSpPr>
        <p:spPr>
          <a:xfrm>
            <a:off x="5446080" y="1672200"/>
            <a:ext cx="2766600" cy="17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3" name="TextBox 86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4" name="TextBox 87"/>
          <p:cNvSpPr/>
          <p:nvPr/>
        </p:nvSpPr>
        <p:spPr>
          <a:xfrm>
            <a:off x="586440" y="453960"/>
            <a:ext cx="475992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Прямоугольник со скругленными углами 113"/>
          <p:cNvSpPr/>
          <p:nvPr/>
        </p:nvSpPr>
        <p:spPr>
          <a:xfrm rot="2745600">
            <a:off x="8350200" y="-666720"/>
            <a:ext cx="1494000" cy="14940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оугольник со скругленными углами 114"/>
          <p:cNvSpPr/>
          <p:nvPr/>
        </p:nvSpPr>
        <p:spPr>
          <a:xfrm rot="2745600">
            <a:off x="7634160" y="-321120"/>
            <a:ext cx="802800" cy="8031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TextBox 88"/>
          <p:cNvSpPr/>
          <p:nvPr/>
        </p:nvSpPr>
        <p:spPr>
          <a:xfrm>
            <a:off x="586440" y="899640"/>
            <a:ext cx="7927560" cy="153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8" name="Прямоугольник 33"/>
          <p:cNvSpPr/>
          <p:nvPr/>
        </p:nvSpPr>
        <p:spPr>
          <a:xfrm>
            <a:off x="608040" y="2545560"/>
            <a:ext cx="3708000" cy="22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9" name="Прямоугольник 34"/>
          <p:cNvSpPr/>
          <p:nvPr/>
        </p:nvSpPr>
        <p:spPr>
          <a:xfrm>
            <a:off x="4806360" y="2545560"/>
            <a:ext cx="3708000" cy="22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0" name="TextBox 89"/>
          <p:cNvSpPr/>
          <p:nvPr/>
        </p:nvSpPr>
        <p:spPr>
          <a:xfrm>
            <a:off x="583200" y="450720"/>
            <a:ext cx="7193880" cy="50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90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2" name="TextBox 91"/>
          <p:cNvSpPr/>
          <p:nvPr/>
        </p:nvSpPr>
        <p:spPr>
          <a:xfrm>
            <a:off x="559800" y="446040"/>
            <a:ext cx="4279320" cy="67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43" name="Прямоугольник со скругленными углами 115"/>
          <p:cNvSpPr/>
          <p:nvPr/>
        </p:nvSpPr>
        <p:spPr>
          <a:xfrm>
            <a:off x="5097600" y="360"/>
            <a:ext cx="4375440" cy="5139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4" name="Прямоугольник со скругленными углами 116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Прямоугольник со скругленными углами 117"/>
          <p:cNvSpPr/>
          <p:nvPr/>
        </p:nvSpPr>
        <p:spPr>
          <a:xfrm rot="2625600">
            <a:off x="4861080" y="4143600"/>
            <a:ext cx="464040" cy="4640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Прямоугольник со скругленными углами 118"/>
          <p:cNvSpPr/>
          <p:nvPr/>
        </p:nvSpPr>
        <p:spPr>
          <a:xfrm rot="2744400">
            <a:off x="-345600" y="45370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Прямоугольник со скругленными углами 119"/>
          <p:cNvSpPr/>
          <p:nvPr/>
        </p:nvSpPr>
        <p:spPr>
          <a:xfrm rot="19228200">
            <a:off x="5842800" y="-2262600"/>
            <a:ext cx="4851000" cy="77220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48" name="Group 18"/>
          <p:cNvGrpSpPr/>
          <p:nvPr/>
        </p:nvGrpSpPr>
        <p:grpSpPr>
          <a:xfrm>
            <a:off x="4571640" y="828000"/>
            <a:ext cx="4464000" cy="3560040"/>
            <a:chOff x="4571640" y="828000"/>
            <a:chExt cx="4464000" cy="3560040"/>
          </a:xfrm>
        </p:grpSpPr>
        <p:pic>
          <p:nvPicPr>
            <p:cNvPr id="349" name="Изображение 1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000" cy="356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50" name="Прямоугольник со скругленными углами 120"/>
            <p:cNvSpPr/>
            <p:nvPr/>
          </p:nvSpPr>
          <p:spPr>
            <a:xfrm rot="16200000">
              <a:off x="5962680" y="1163160"/>
              <a:ext cx="1733040" cy="27669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51" name="TextBox 92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2" name="Прямоугольник 35"/>
          <p:cNvSpPr/>
          <p:nvPr/>
        </p:nvSpPr>
        <p:spPr>
          <a:xfrm>
            <a:off x="5446080" y="1672200"/>
            <a:ext cx="2775960" cy="17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93"/>
          <p:cNvSpPr/>
          <p:nvPr/>
        </p:nvSpPr>
        <p:spPr>
          <a:xfrm>
            <a:off x="586440" y="453960"/>
            <a:ext cx="369252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94"/>
          <p:cNvSpPr/>
          <p:nvPr/>
        </p:nvSpPr>
        <p:spPr>
          <a:xfrm>
            <a:off x="4222080" y="1246680"/>
            <a:ext cx="411084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5" name="Прямоугольник со скругленными углами 121"/>
          <p:cNvSpPr/>
          <p:nvPr/>
        </p:nvSpPr>
        <p:spPr>
          <a:xfrm rot="16200000">
            <a:off x="-2181600" y="1737720"/>
            <a:ext cx="5139720" cy="16797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122"/>
          <p:cNvSpPr/>
          <p:nvPr/>
        </p:nvSpPr>
        <p:spPr>
          <a:xfrm rot="2745000">
            <a:off x="8575200" y="101160"/>
            <a:ext cx="1128240" cy="11278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Прямоугольник со скругленными углами 123"/>
          <p:cNvSpPr/>
          <p:nvPr/>
        </p:nvSpPr>
        <p:spPr>
          <a:xfrm rot="16200000">
            <a:off x="614880" y="923040"/>
            <a:ext cx="3227760" cy="3309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8" name="TextBox 95"/>
          <p:cNvSpPr/>
          <p:nvPr/>
        </p:nvSpPr>
        <p:spPr>
          <a:xfrm>
            <a:off x="4214160" y="456120"/>
            <a:ext cx="410760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120" y="-318960"/>
            <a:ext cx="4851360" cy="77223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4000" cy="3560040"/>
            <a:chOff x="4571640" y="828000"/>
            <a:chExt cx="4464000" cy="356004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000" cy="356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63160"/>
              <a:ext cx="1733040" cy="27669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66600" cy="17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5992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Прямоугольник со скругленными углами 124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Прямоугольник со скругленными углами 125"/>
          <p:cNvSpPr/>
          <p:nvPr/>
        </p:nvSpPr>
        <p:spPr>
          <a:xfrm rot="2332200">
            <a:off x="6009120" y="-318960"/>
            <a:ext cx="4851360" cy="77223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61" name="Group 19"/>
          <p:cNvGrpSpPr/>
          <p:nvPr/>
        </p:nvGrpSpPr>
        <p:grpSpPr>
          <a:xfrm>
            <a:off x="4571640" y="828000"/>
            <a:ext cx="4464000" cy="3560040"/>
            <a:chOff x="4571640" y="828000"/>
            <a:chExt cx="4464000" cy="3560040"/>
          </a:xfrm>
        </p:grpSpPr>
        <p:pic>
          <p:nvPicPr>
            <p:cNvPr id="362" name="Изображение 1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000" cy="356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63" name="Прямоугольник со скругленными углами 126"/>
            <p:cNvSpPr/>
            <p:nvPr/>
          </p:nvSpPr>
          <p:spPr>
            <a:xfrm rot="16200000">
              <a:off x="5962680" y="1163160"/>
              <a:ext cx="1733040" cy="27669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64" name="Прямоугольник 36"/>
          <p:cNvSpPr/>
          <p:nvPr/>
        </p:nvSpPr>
        <p:spPr>
          <a:xfrm>
            <a:off x="5446080" y="1672200"/>
            <a:ext cx="2766600" cy="17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5" name="TextBox 96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6" name="TextBox 97"/>
          <p:cNvSpPr/>
          <p:nvPr/>
        </p:nvSpPr>
        <p:spPr>
          <a:xfrm>
            <a:off x="586440" y="453960"/>
            <a:ext cx="475992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Прямоугольник со скругленными углами 127"/>
          <p:cNvSpPr/>
          <p:nvPr/>
        </p:nvSpPr>
        <p:spPr>
          <a:xfrm rot="2745600">
            <a:off x="8350200" y="-666720"/>
            <a:ext cx="1494000" cy="14940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Прямоугольник со скругленными углами 128"/>
          <p:cNvSpPr/>
          <p:nvPr/>
        </p:nvSpPr>
        <p:spPr>
          <a:xfrm rot="2745600">
            <a:off x="7634160" y="-321120"/>
            <a:ext cx="802800" cy="8031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TextBox 98"/>
          <p:cNvSpPr/>
          <p:nvPr/>
        </p:nvSpPr>
        <p:spPr>
          <a:xfrm>
            <a:off x="586440" y="899640"/>
            <a:ext cx="7927560" cy="153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Прямоугольник 37"/>
          <p:cNvSpPr/>
          <p:nvPr/>
        </p:nvSpPr>
        <p:spPr>
          <a:xfrm>
            <a:off x="608040" y="2545560"/>
            <a:ext cx="3708000" cy="22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1" name="Прямоугольник 38"/>
          <p:cNvSpPr/>
          <p:nvPr/>
        </p:nvSpPr>
        <p:spPr>
          <a:xfrm>
            <a:off x="4806360" y="2545560"/>
            <a:ext cx="3708000" cy="22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2" name="TextBox 99"/>
          <p:cNvSpPr/>
          <p:nvPr/>
        </p:nvSpPr>
        <p:spPr>
          <a:xfrm>
            <a:off x="583200" y="450720"/>
            <a:ext cx="7193880" cy="50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Box 100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4" name="TextBox 101"/>
          <p:cNvSpPr/>
          <p:nvPr/>
        </p:nvSpPr>
        <p:spPr>
          <a:xfrm>
            <a:off x="559800" y="446040"/>
            <a:ext cx="4279320" cy="67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75" name="Прямоугольник со скругленными углами 129"/>
          <p:cNvSpPr/>
          <p:nvPr/>
        </p:nvSpPr>
        <p:spPr>
          <a:xfrm>
            <a:off x="5097600" y="360"/>
            <a:ext cx="4375440" cy="5139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6" name="Прямоугольник со скругленными углами 130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Прямоугольник со скругленными углами 131"/>
          <p:cNvSpPr/>
          <p:nvPr/>
        </p:nvSpPr>
        <p:spPr>
          <a:xfrm rot="2625600">
            <a:off x="4861080" y="4143600"/>
            <a:ext cx="464040" cy="4640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Прямоугольник со скругленными углами 132"/>
          <p:cNvSpPr/>
          <p:nvPr/>
        </p:nvSpPr>
        <p:spPr>
          <a:xfrm rot="2744400">
            <a:off x="-345600" y="45370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Прямоугольник со скругленными углами 133"/>
          <p:cNvSpPr/>
          <p:nvPr/>
        </p:nvSpPr>
        <p:spPr>
          <a:xfrm rot="19228200">
            <a:off x="5842800" y="-2262600"/>
            <a:ext cx="4851000" cy="77220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80" name="Group 20"/>
          <p:cNvGrpSpPr/>
          <p:nvPr/>
        </p:nvGrpSpPr>
        <p:grpSpPr>
          <a:xfrm>
            <a:off x="4571640" y="828000"/>
            <a:ext cx="4464000" cy="3560040"/>
            <a:chOff x="4571640" y="828000"/>
            <a:chExt cx="4464000" cy="3560040"/>
          </a:xfrm>
        </p:grpSpPr>
        <p:pic>
          <p:nvPicPr>
            <p:cNvPr id="381" name="Изображение 2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000" cy="356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82" name="Прямоугольник со скругленными углами 134"/>
            <p:cNvSpPr/>
            <p:nvPr/>
          </p:nvSpPr>
          <p:spPr>
            <a:xfrm rot="16200000">
              <a:off x="5962680" y="1163160"/>
              <a:ext cx="1733040" cy="27669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83" name="TextBox 102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4" name="Прямоугольник 39"/>
          <p:cNvSpPr/>
          <p:nvPr/>
        </p:nvSpPr>
        <p:spPr>
          <a:xfrm>
            <a:off x="5446080" y="1672200"/>
            <a:ext cx="2775960" cy="17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5" name="TextBox 103"/>
          <p:cNvSpPr/>
          <p:nvPr/>
        </p:nvSpPr>
        <p:spPr>
          <a:xfrm>
            <a:off x="586440" y="453960"/>
            <a:ext cx="369252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Box 104"/>
          <p:cNvSpPr/>
          <p:nvPr/>
        </p:nvSpPr>
        <p:spPr>
          <a:xfrm>
            <a:off x="4222080" y="1246680"/>
            <a:ext cx="411084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7" name="Прямоугольник со скругленными углами 135"/>
          <p:cNvSpPr/>
          <p:nvPr/>
        </p:nvSpPr>
        <p:spPr>
          <a:xfrm rot="16200000">
            <a:off x="-2181600" y="1737720"/>
            <a:ext cx="5139720" cy="16797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Прямоугольник со скругленными углами 136"/>
          <p:cNvSpPr/>
          <p:nvPr/>
        </p:nvSpPr>
        <p:spPr>
          <a:xfrm rot="2745000">
            <a:off x="8575200" y="101160"/>
            <a:ext cx="1128240" cy="11278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Прямоугольник со скругленными углами 137"/>
          <p:cNvSpPr/>
          <p:nvPr/>
        </p:nvSpPr>
        <p:spPr>
          <a:xfrm rot="16200000">
            <a:off x="614880" y="923040"/>
            <a:ext cx="3227760" cy="3309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0" name="TextBox 105"/>
          <p:cNvSpPr/>
          <p:nvPr/>
        </p:nvSpPr>
        <p:spPr>
          <a:xfrm>
            <a:off x="4214160" y="456120"/>
            <a:ext cx="410760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Прямоугольник со скругленными углами 138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Прямоугольник со скругленными углами 139"/>
          <p:cNvSpPr/>
          <p:nvPr/>
        </p:nvSpPr>
        <p:spPr>
          <a:xfrm rot="2332200">
            <a:off x="6009120" y="-318960"/>
            <a:ext cx="4851360" cy="77223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93" name="Group 21"/>
          <p:cNvGrpSpPr/>
          <p:nvPr/>
        </p:nvGrpSpPr>
        <p:grpSpPr>
          <a:xfrm>
            <a:off x="4571640" y="828000"/>
            <a:ext cx="4464000" cy="3560040"/>
            <a:chOff x="4571640" y="828000"/>
            <a:chExt cx="4464000" cy="3560040"/>
          </a:xfrm>
        </p:grpSpPr>
        <p:pic>
          <p:nvPicPr>
            <p:cNvPr id="394" name="Изображение 2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000" cy="356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95" name="Прямоугольник со скругленными углами 140"/>
            <p:cNvSpPr/>
            <p:nvPr/>
          </p:nvSpPr>
          <p:spPr>
            <a:xfrm rot="16200000">
              <a:off x="5962680" y="1163160"/>
              <a:ext cx="1733040" cy="27669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96" name="Прямоугольник 40"/>
          <p:cNvSpPr/>
          <p:nvPr/>
        </p:nvSpPr>
        <p:spPr>
          <a:xfrm>
            <a:off x="5446080" y="1672200"/>
            <a:ext cx="2766600" cy="17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TextBox 106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8" name="TextBox 107"/>
          <p:cNvSpPr/>
          <p:nvPr/>
        </p:nvSpPr>
        <p:spPr>
          <a:xfrm>
            <a:off x="586440" y="453960"/>
            <a:ext cx="475992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Прямоугольник со скругленными углами 141"/>
          <p:cNvSpPr/>
          <p:nvPr/>
        </p:nvSpPr>
        <p:spPr>
          <a:xfrm rot="2745600">
            <a:off x="8350200" y="-666720"/>
            <a:ext cx="1494000" cy="14940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Прямоугольник со скругленными углами 142"/>
          <p:cNvSpPr/>
          <p:nvPr/>
        </p:nvSpPr>
        <p:spPr>
          <a:xfrm rot="2745600">
            <a:off x="7634160" y="-321120"/>
            <a:ext cx="802800" cy="8031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TextBox 108"/>
          <p:cNvSpPr/>
          <p:nvPr/>
        </p:nvSpPr>
        <p:spPr>
          <a:xfrm>
            <a:off x="586440" y="899640"/>
            <a:ext cx="7927560" cy="153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2" name="Прямоугольник 41"/>
          <p:cNvSpPr/>
          <p:nvPr/>
        </p:nvSpPr>
        <p:spPr>
          <a:xfrm>
            <a:off x="608040" y="2545560"/>
            <a:ext cx="3708000" cy="22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3" name="Прямоугольник 42"/>
          <p:cNvSpPr/>
          <p:nvPr/>
        </p:nvSpPr>
        <p:spPr>
          <a:xfrm>
            <a:off x="4806360" y="2545560"/>
            <a:ext cx="3708000" cy="22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4" name="TextBox 109"/>
          <p:cNvSpPr/>
          <p:nvPr/>
        </p:nvSpPr>
        <p:spPr>
          <a:xfrm>
            <a:off x="583200" y="450720"/>
            <a:ext cx="7193880" cy="50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extBox 110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6" name="TextBox 111"/>
          <p:cNvSpPr/>
          <p:nvPr/>
        </p:nvSpPr>
        <p:spPr>
          <a:xfrm>
            <a:off x="559800" y="446040"/>
            <a:ext cx="4279320" cy="67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07" name="Прямоугольник со скругленными углами 143"/>
          <p:cNvSpPr/>
          <p:nvPr/>
        </p:nvSpPr>
        <p:spPr>
          <a:xfrm>
            <a:off x="5097600" y="360"/>
            <a:ext cx="4375440" cy="5139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8" name="Прямоугольник со скругленными углами 144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Прямоугольник со скругленными углами 145"/>
          <p:cNvSpPr/>
          <p:nvPr/>
        </p:nvSpPr>
        <p:spPr>
          <a:xfrm rot="2625600">
            <a:off x="4861080" y="4143600"/>
            <a:ext cx="464040" cy="4640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Прямоугольник со скругленными углами 146"/>
          <p:cNvSpPr/>
          <p:nvPr/>
        </p:nvSpPr>
        <p:spPr>
          <a:xfrm rot="2744400">
            <a:off x="-345600" y="45370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Прямоугольник со скругленными углами 147"/>
          <p:cNvSpPr/>
          <p:nvPr/>
        </p:nvSpPr>
        <p:spPr>
          <a:xfrm rot="19228200">
            <a:off x="5842800" y="-2262600"/>
            <a:ext cx="4851000" cy="77220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12" name="Group 22"/>
          <p:cNvGrpSpPr/>
          <p:nvPr/>
        </p:nvGrpSpPr>
        <p:grpSpPr>
          <a:xfrm>
            <a:off x="4571640" y="828000"/>
            <a:ext cx="4464000" cy="3560040"/>
            <a:chOff x="4571640" y="828000"/>
            <a:chExt cx="4464000" cy="3560040"/>
          </a:xfrm>
        </p:grpSpPr>
        <p:pic>
          <p:nvPicPr>
            <p:cNvPr id="413" name="Изображение 2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000" cy="356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14" name="Прямоугольник со скругленными углами 148"/>
            <p:cNvSpPr/>
            <p:nvPr/>
          </p:nvSpPr>
          <p:spPr>
            <a:xfrm rot="16200000">
              <a:off x="5962680" y="1163160"/>
              <a:ext cx="1733040" cy="27669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15" name="TextBox 112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6" name="Прямоугольник 43"/>
          <p:cNvSpPr/>
          <p:nvPr/>
        </p:nvSpPr>
        <p:spPr>
          <a:xfrm>
            <a:off x="5446080" y="1672200"/>
            <a:ext cx="2775960" cy="17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7" name="TextBox 113"/>
          <p:cNvSpPr/>
          <p:nvPr/>
        </p:nvSpPr>
        <p:spPr>
          <a:xfrm>
            <a:off x="586440" y="453960"/>
            <a:ext cx="369252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TextBox 114"/>
          <p:cNvSpPr/>
          <p:nvPr/>
        </p:nvSpPr>
        <p:spPr>
          <a:xfrm>
            <a:off x="4222080" y="1246680"/>
            <a:ext cx="411084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Прямоугольник со скругленными углами 149"/>
          <p:cNvSpPr/>
          <p:nvPr/>
        </p:nvSpPr>
        <p:spPr>
          <a:xfrm rot="16200000">
            <a:off x="-2181600" y="1737720"/>
            <a:ext cx="5139720" cy="16797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Прямоугольник со скругленными углами 150"/>
          <p:cNvSpPr/>
          <p:nvPr/>
        </p:nvSpPr>
        <p:spPr>
          <a:xfrm rot="2745000">
            <a:off x="8575200" y="101160"/>
            <a:ext cx="1128240" cy="11278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Прямоугольник со скругленными углами 151"/>
          <p:cNvSpPr/>
          <p:nvPr/>
        </p:nvSpPr>
        <p:spPr>
          <a:xfrm rot="16200000">
            <a:off x="614880" y="923040"/>
            <a:ext cx="3227760" cy="3309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2" name="TextBox 115"/>
          <p:cNvSpPr/>
          <p:nvPr/>
        </p:nvSpPr>
        <p:spPr>
          <a:xfrm>
            <a:off x="4214160" y="456120"/>
            <a:ext cx="410760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50200" y="-666720"/>
            <a:ext cx="1494000" cy="14940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1120"/>
            <a:ext cx="802800" cy="8031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27560" cy="153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08000" cy="22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08000" cy="22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3880" cy="50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Прямоугольник со скругленными углами 152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Прямоугольник со скругленными углами 153"/>
          <p:cNvSpPr/>
          <p:nvPr/>
        </p:nvSpPr>
        <p:spPr>
          <a:xfrm rot="2332200">
            <a:off x="6009120" y="-318960"/>
            <a:ext cx="4851360" cy="77223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25" name="Group 23"/>
          <p:cNvGrpSpPr/>
          <p:nvPr/>
        </p:nvGrpSpPr>
        <p:grpSpPr>
          <a:xfrm>
            <a:off x="4571640" y="828000"/>
            <a:ext cx="4464000" cy="3560040"/>
            <a:chOff x="4571640" y="828000"/>
            <a:chExt cx="4464000" cy="3560040"/>
          </a:xfrm>
        </p:grpSpPr>
        <p:pic>
          <p:nvPicPr>
            <p:cNvPr id="426" name="Изображение 2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000" cy="356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27" name="Прямоугольник со скругленными углами 154"/>
            <p:cNvSpPr/>
            <p:nvPr/>
          </p:nvSpPr>
          <p:spPr>
            <a:xfrm rot="16200000">
              <a:off x="5962680" y="1163160"/>
              <a:ext cx="1733040" cy="27669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28" name="Прямоугольник 44"/>
          <p:cNvSpPr/>
          <p:nvPr/>
        </p:nvSpPr>
        <p:spPr>
          <a:xfrm>
            <a:off x="5446080" y="1672200"/>
            <a:ext cx="2766600" cy="17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9" name="TextBox 116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0" name="TextBox 117"/>
          <p:cNvSpPr/>
          <p:nvPr/>
        </p:nvSpPr>
        <p:spPr>
          <a:xfrm>
            <a:off x="586440" y="453960"/>
            <a:ext cx="475992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Прямоугольник со скругленными углами 155"/>
          <p:cNvSpPr/>
          <p:nvPr/>
        </p:nvSpPr>
        <p:spPr>
          <a:xfrm rot="2745600">
            <a:off x="8350200" y="-666720"/>
            <a:ext cx="1494000" cy="14940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Прямоугольник со скругленными углами 156"/>
          <p:cNvSpPr/>
          <p:nvPr/>
        </p:nvSpPr>
        <p:spPr>
          <a:xfrm rot="2745600">
            <a:off x="7634160" y="-321120"/>
            <a:ext cx="802800" cy="8031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TextBox 118"/>
          <p:cNvSpPr/>
          <p:nvPr/>
        </p:nvSpPr>
        <p:spPr>
          <a:xfrm>
            <a:off x="586440" y="899640"/>
            <a:ext cx="7927560" cy="153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4" name="Прямоугольник 45"/>
          <p:cNvSpPr/>
          <p:nvPr/>
        </p:nvSpPr>
        <p:spPr>
          <a:xfrm>
            <a:off x="608040" y="2545560"/>
            <a:ext cx="3708000" cy="22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5" name="Прямоугольник 46"/>
          <p:cNvSpPr/>
          <p:nvPr/>
        </p:nvSpPr>
        <p:spPr>
          <a:xfrm>
            <a:off x="4806360" y="2545560"/>
            <a:ext cx="3708000" cy="22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TextBox 119"/>
          <p:cNvSpPr/>
          <p:nvPr/>
        </p:nvSpPr>
        <p:spPr>
          <a:xfrm>
            <a:off x="583200" y="450720"/>
            <a:ext cx="7193880" cy="50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TextBox 120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8" name="TextBox 121"/>
          <p:cNvSpPr/>
          <p:nvPr/>
        </p:nvSpPr>
        <p:spPr>
          <a:xfrm>
            <a:off x="559800" y="446040"/>
            <a:ext cx="4279320" cy="67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39" name="Прямоугольник со скругленными углами 157"/>
          <p:cNvSpPr/>
          <p:nvPr/>
        </p:nvSpPr>
        <p:spPr>
          <a:xfrm>
            <a:off x="5097600" y="360"/>
            <a:ext cx="4375440" cy="5139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0" name="Прямоугольник со скругленными углами 158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Прямоугольник со скругленными углами 159"/>
          <p:cNvSpPr/>
          <p:nvPr/>
        </p:nvSpPr>
        <p:spPr>
          <a:xfrm rot="2625600">
            <a:off x="4861080" y="4143600"/>
            <a:ext cx="464040" cy="4640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Прямоугольник со скругленными углами 160"/>
          <p:cNvSpPr/>
          <p:nvPr/>
        </p:nvSpPr>
        <p:spPr>
          <a:xfrm rot="2744400">
            <a:off x="-345600" y="45370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3" name="Прямоугольник со скругленными углами 161"/>
          <p:cNvSpPr/>
          <p:nvPr/>
        </p:nvSpPr>
        <p:spPr>
          <a:xfrm rot="19228200">
            <a:off x="5842800" y="-2262600"/>
            <a:ext cx="4851000" cy="77220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44" name="Group 24"/>
          <p:cNvGrpSpPr/>
          <p:nvPr/>
        </p:nvGrpSpPr>
        <p:grpSpPr>
          <a:xfrm>
            <a:off x="4571640" y="828000"/>
            <a:ext cx="4464000" cy="3560040"/>
            <a:chOff x="4571640" y="828000"/>
            <a:chExt cx="4464000" cy="3560040"/>
          </a:xfrm>
        </p:grpSpPr>
        <p:pic>
          <p:nvPicPr>
            <p:cNvPr id="445" name="Изображение 2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000" cy="356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46" name="Прямоугольник со скругленными углами 162"/>
            <p:cNvSpPr/>
            <p:nvPr/>
          </p:nvSpPr>
          <p:spPr>
            <a:xfrm rot="16200000">
              <a:off x="5962680" y="1163160"/>
              <a:ext cx="1733040" cy="27669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47" name="TextBox 122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8" name="Прямоугольник 47"/>
          <p:cNvSpPr/>
          <p:nvPr/>
        </p:nvSpPr>
        <p:spPr>
          <a:xfrm>
            <a:off x="5446080" y="1672200"/>
            <a:ext cx="2775960" cy="17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9" name="TextBox 123"/>
          <p:cNvSpPr/>
          <p:nvPr/>
        </p:nvSpPr>
        <p:spPr>
          <a:xfrm>
            <a:off x="586440" y="453960"/>
            <a:ext cx="369252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TextBox 124"/>
          <p:cNvSpPr/>
          <p:nvPr/>
        </p:nvSpPr>
        <p:spPr>
          <a:xfrm>
            <a:off x="4222080" y="1246680"/>
            <a:ext cx="411084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1" name="Прямоугольник со скругленными углами 163"/>
          <p:cNvSpPr/>
          <p:nvPr/>
        </p:nvSpPr>
        <p:spPr>
          <a:xfrm rot="16200000">
            <a:off x="-2181600" y="1737720"/>
            <a:ext cx="5139720" cy="16797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2" name="Прямоугольник со скругленными углами 164"/>
          <p:cNvSpPr/>
          <p:nvPr/>
        </p:nvSpPr>
        <p:spPr>
          <a:xfrm rot="2745000">
            <a:off x="8575200" y="101160"/>
            <a:ext cx="1128240" cy="11278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Прямоугольник со скругленными углами 165"/>
          <p:cNvSpPr/>
          <p:nvPr/>
        </p:nvSpPr>
        <p:spPr>
          <a:xfrm rot="16200000">
            <a:off x="614880" y="923040"/>
            <a:ext cx="3227760" cy="3309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4" name="TextBox 125"/>
          <p:cNvSpPr/>
          <p:nvPr/>
        </p:nvSpPr>
        <p:spPr>
          <a:xfrm>
            <a:off x="4214160" y="456120"/>
            <a:ext cx="410760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Прямоугольник со скругленными углами 166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6" name="Прямоугольник со скругленными углами 167"/>
          <p:cNvSpPr/>
          <p:nvPr/>
        </p:nvSpPr>
        <p:spPr>
          <a:xfrm rot="2332200">
            <a:off x="6009120" y="-318960"/>
            <a:ext cx="4851360" cy="77223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57" name="Group 25"/>
          <p:cNvGrpSpPr/>
          <p:nvPr/>
        </p:nvGrpSpPr>
        <p:grpSpPr>
          <a:xfrm>
            <a:off x="4571640" y="828000"/>
            <a:ext cx="4464000" cy="3560040"/>
            <a:chOff x="4571640" y="828000"/>
            <a:chExt cx="4464000" cy="3560040"/>
          </a:xfrm>
        </p:grpSpPr>
        <p:pic>
          <p:nvPicPr>
            <p:cNvPr id="458" name="Изображение 2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000" cy="356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59" name="Прямоугольник со скругленными углами 168"/>
            <p:cNvSpPr/>
            <p:nvPr/>
          </p:nvSpPr>
          <p:spPr>
            <a:xfrm rot="16200000">
              <a:off x="5962680" y="1163160"/>
              <a:ext cx="1733040" cy="27669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60" name="Прямоугольник 48"/>
          <p:cNvSpPr/>
          <p:nvPr/>
        </p:nvSpPr>
        <p:spPr>
          <a:xfrm>
            <a:off x="5446080" y="1672200"/>
            <a:ext cx="2766600" cy="17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1" name="TextBox 126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2" name="TextBox 127"/>
          <p:cNvSpPr/>
          <p:nvPr/>
        </p:nvSpPr>
        <p:spPr>
          <a:xfrm>
            <a:off x="586440" y="453960"/>
            <a:ext cx="475992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Прямоугольник со скругленными углами 169"/>
          <p:cNvSpPr/>
          <p:nvPr/>
        </p:nvSpPr>
        <p:spPr>
          <a:xfrm rot="2745600">
            <a:off x="8350200" y="-666720"/>
            <a:ext cx="1494000" cy="14940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4" name="Прямоугольник со скругленными углами 170"/>
          <p:cNvSpPr/>
          <p:nvPr/>
        </p:nvSpPr>
        <p:spPr>
          <a:xfrm rot="2745600">
            <a:off x="7634160" y="-321120"/>
            <a:ext cx="802800" cy="8031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TextBox 128"/>
          <p:cNvSpPr/>
          <p:nvPr/>
        </p:nvSpPr>
        <p:spPr>
          <a:xfrm>
            <a:off x="586440" y="899640"/>
            <a:ext cx="7927560" cy="153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6" name="Прямоугольник 49"/>
          <p:cNvSpPr/>
          <p:nvPr/>
        </p:nvSpPr>
        <p:spPr>
          <a:xfrm>
            <a:off x="608040" y="2545560"/>
            <a:ext cx="3708000" cy="22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7" name="Прямоугольник 50"/>
          <p:cNvSpPr/>
          <p:nvPr/>
        </p:nvSpPr>
        <p:spPr>
          <a:xfrm>
            <a:off x="4806360" y="2545560"/>
            <a:ext cx="3708000" cy="22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8" name="TextBox 129"/>
          <p:cNvSpPr/>
          <p:nvPr/>
        </p:nvSpPr>
        <p:spPr>
          <a:xfrm>
            <a:off x="583200" y="450720"/>
            <a:ext cx="7193880" cy="50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TextBox 130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0" name="TextBox 131"/>
          <p:cNvSpPr/>
          <p:nvPr/>
        </p:nvSpPr>
        <p:spPr>
          <a:xfrm>
            <a:off x="559800" y="446040"/>
            <a:ext cx="4279320" cy="67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71" name="Прямоугольник со скругленными углами 171"/>
          <p:cNvSpPr/>
          <p:nvPr/>
        </p:nvSpPr>
        <p:spPr>
          <a:xfrm>
            <a:off x="5097600" y="360"/>
            <a:ext cx="4375440" cy="5139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2" name="Прямоугольник со скругленными углами 172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Прямоугольник со скругленными углами 173"/>
          <p:cNvSpPr/>
          <p:nvPr/>
        </p:nvSpPr>
        <p:spPr>
          <a:xfrm rot="2625600">
            <a:off x="4861080" y="4143600"/>
            <a:ext cx="464040" cy="4640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Прямоугольник со скругленными углами 174"/>
          <p:cNvSpPr/>
          <p:nvPr/>
        </p:nvSpPr>
        <p:spPr>
          <a:xfrm rot="2744400">
            <a:off x="-345600" y="45370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Прямоугольник со скругленными углами 175"/>
          <p:cNvSpPr/>
          <p:nvPr/>
        </p:nvSpPr>
        <p:spPr>
          <a:xfrm rot="19228200">
            <a:off x="5842800" y="-2262600"/>
            <a:ext cx="4851000" cy="77220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76" name="Group 26"/>
          <p:cNvGrpSpPr/>
          <p:nvPr/>
        </p:nvGrpSpPr>
        <p:grpSpPr>
          <a:xfrm>
            <a:off x="4571640" y="828000"/>
            <a:ext cx="4464000" cy="3560040"/>
            <a:chOff x="4571640" y="828000"/>
            <a:chExt cx="4464000" cy="3560040"/>
          </a:xfrm>
        </p:grpSpPr>
        <p:pic>
          <p:nvPicPr>
            <p:cNvPr id="477" name="Изображение 2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000" cy="356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78" name="Прямоугольник со скругленными углами 176"/>
            <p:cNvSpPr/>
            <p:nvPr/>
          </p:nvSpPr>
          <p:spPr>
            <a:xfrm rot="16200000">
              <a:off x="5962680" y="1163160"/>
              <a:ext cx="1733040" cy="27669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79" name="TextBox 132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0" name="Прямоугольник 51"/>
          <p:cNvSpPr/>
          <p:nvPr/>
        </p:nvSpPr>
        <p:spPr>
          <a:xfrm>
            <a:off x="5446080" y="1672200"/>
            <a:ext cx="2775960" cy="17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1" name="TextBox 133"/>
          <p:cNvSpPr/>
          <p:nvPr/>
        </p:nvSpPr>
        <p:spPr>
          <a:xfrm>
            <a:off x="586440" y="453960"/>
            <a:ext cx="369252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TextBox 134"/>
          <p:cNvSpPr/>
          <p:nvPr/>
        </p:nvSpPr>
        <p:spPr>
          <a:xfrm>
            <a:off x="4222080" y="1246680"/>
            <a:ext cx="411084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3" name="Прямоугольник со скругленными углами 177"/>
          <p:cNvSpPr/>
          <p:nvPr/>
        </p:nvSpPr>
        <p:spPr>
          <a:xfrm rot="16200000">
            <a:off x="-2181600" y="1737720"/>
            <a:ext cx="5139720" cy="16797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Прямоугольник со скругленными углами 178"/>
          <p:cNvSpPr/>
          <p:nvPr/>
        </p:nvSpPr>
        <p:spPr>
          <a:xfrm rot="2745000">
            <a:off x="8575200" y="101160"/>
            <a:ext cx="1128240" cy="11278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Прямоугольник со скругленными углами 179"/>
          <p:cNvSpPr/>
          <p:nvPr/>
        </p:nvSpPr>
        <p:spPr>
          <a:xfrm rot="16200000">
            <a:off x="614880" y="923040"/>
            <a:ext cx="3227760" cy="3309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6" name="TextBox 135"/>
          <p:cNvSpPr/>
          <p:nvPr/>
        </p:nvSpPr>
        <p:spPr>
          <a:xfrm>
            <a:off x="4214160" y="456120"/>
            <a:ext cx="410760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79320" cy="67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5440" cy="5139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3600"/>
            <a:ext cx="464040" cy="4640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Прямоугольник со скругленными углами 180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Прямоугольник со скругленными углами 181"/>
          <p:cNvSpPr/>
          <p:nvPr/>
        </p:nvSpPr>
        <p:spPr>
          <a:xfrm rot="2332200">
            <a:off x="6009120" y="-318960"/>
            <a:ext cx="4851360" cy="77223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89" name="Group 27"/>
          <p:cNvGrpSpPr/>
          <p:nvPr/>
        </p:nvGrpSpPr>
        <p:grpSpPr>
          <a:xfrm>
            <a:off x="4571640" y="828000"/>
            <a:ext cx="4464000" cy="3560040"/>
            <a:chOff x="4571640" y="828000"/>
            <a:chExt cx="4464000" cy="3560040"/>
          </a:xfrm>
        </p:grpSpPr>
        <p:pic>
          <p:nvPicPr>
            <p:cNvPr id="490" name="Изображение 2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000" cy="356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91" name="Прямоугольник со скругленными углами 182"/>
            <p:cNvSpPr/>
            <p:nvPr/>
          </p:nvSpPr>
          <p:spPr>
            <a:xfrm rot="16200000">
              <a:off x="5962680" y="1163160"/>
              <a:ext cx="1733040" cy="27669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92" name="Прямоугольник 52"/>
          <p:cNvSpPr/>
          <p:nvPr/>
        </p:nvSpPr>
        <p:spPr>
          <a:xfrm>
            <a:off x="5446080" y="1672200"/>
            <a:ext cx="2766600" cy="17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3" name="TextBox 136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4" name="TextBox 137"/>
          <p:cNvSpPr/>
          <p:nvPr/>
        </p:nvSpPr>
        <p:spPr>
          <a:xfrm>
            <a:off x="586440" y="453960"/>
            <a:ext cx="475992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Прямоугольник со скругленными углами 183"/>
          <p:cNvSpPr/>
          <p:nvPr/>
        </p:nvSpPr>
        <p:spPr>
          <a:xfrm rot="2745600">
            <a:off x="8350200" y="-666720"/>
            <a:ext cx="1494000" cy="14940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6" name="Прямоугольник со скругленными углами 184"/>
          <p:cNvSpPr/>
          <p:nvPr/>
        </p:nvSpPr>
        <p:spPr>
          <a:xfrm rot="2745600">
            <a:off x="7634160" y="-321120"/>
            <a:ext cx="802800" cy="8031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TextBox 138"/>
          <p:cNvSpPr/>
          <p:nvPr/>
        </p:nvSpPr>
        <p:spPr>
          <a:xfrm>
            <a:off x="586440" y="899640"/>
            <a:ext cx="7927560" cy="153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8" name="Прямоугольник 53"/>
          <p:cNvSpPr/>
          <p:nvPr/>
        </p:nvSpPr>
        <p:spPr>
          <a:xfrm>
            <a:off x="608040" y="2545560"/>
            <a:ext cx="3708000" cy="22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9" name="Прямоугольник 54"/>
          <p:cNvSpPr/>
          <p:nvPr/>
        </p:nvSpPr>
        <p:spPr>
          <a:xfrm>
            <a:off x="4806360" y="2545560"/>
            <a:ext cx="3708000" cy="22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0" name="TextBox 139"/>
          <p:cNvSpPr/>
          <p:nvPr/>
        </p:nvSpPr>
        <p:spPr>
          <a:xfrm>
            <a:off x="583200" y="450720"/>
            <a:ext cx="7193880" cy="50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TextBox 140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2" name="TextBox 141"/>
          <p:cNvSpPr/>
          <p:nvPr/>
        </p:nvSpPr>
        <p:spPr>
          <a:xfrm>
            <a:off x="559800" y="446040"/>
            <a:ext cx="4279320" cy="67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03" name="Прямоугольник со скругленными углами 185"/>
          <p:cNvSpPr/>
          <p:nvPr/>
        </p:nvSpPr>
        <p:spPr>
          <a:xfrm>
            <a:off x="5097600" y="360"/>
            <a:ext cx="4375440" cy="5139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4" name="Прямоугольник со скругленными углами 186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Прямоугольник со скругленными углами 187"/>
          <p:cNvSpPr/>
          <p:nvPr/>
        </p:nvSpPr>
        <p:spPr>
          <a:xfrm rot="2625600">
            <a:off x="4861080" y="4143600"/>
            <a:ext cx="464040" cy="4640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Прямоугольник со скругленными углами 188"/>
          <p:cNvSpPr/>
          <p:nvPr/>
        </p:nvSpPr>
        <p:spPr>
          <a:xfrm rot="2744400">
            <a:off x="-345600" y="45370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7" name="Прямоугольник со скругленными углами 189"/>
          <p:cNvSpPr/>
          <p:nvPr/>
        </p:nvSpPr>
        <p:spPr>
          <a:xfrm rot="19228200">
            <a:off x="5842800" y="-2262600"/>
            <a:ext cx="4851000" cy="77220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08" name="Group 28"/>
          <p:cNvGrpSpPr/>
          <p:nvPr/>
        </p:nvGrpSpPr>
        <p:grpSpPr>
          <a:xfrm>
            <a:off x="4571640" y="828000"/>
            <a:ext cx="4464000" cy="3560040"/>
            <a:chOff x="4571640" y="828000"/>
            <a:chExt cx="4464000" cy="3560040"/>
          </a:xfrm>
        </p:grpSpPr>
        <p:pic>
          <p:nvPicPr>
            <p:cNvPr id="509" name="Изображение 2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000" cy="356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10" name="Прямоугольник со скругленными углами 190"/>
            <p:cNvSpPr/>
            <p:nvPr/>
          </p:nvSpPr>
          <p:spPr>
            <a:xfrm rot="16200000">
              <a:off x="5962680" y="1163160"/>
              <a:ext cx="1733040" cy="27669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11" name="TextBox 142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2" name="Прямоугольник 55"/>
          <p:cNvSpPr/>
          <p:nvPr/>
        </p:nvSpPr>
        <p:spPr>
          <a:xfrm>
            <a:off x="5446080" y="1672200"/>
            <a:ext cx="2775960" cy="17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3" name="TextBox 143"/>
          <p:cNvSpPr/>
          <p:nvPr/>
        </p:nvSpPr>
        <p:spPr>
          <a:xfrm>
            <a:off x="586440" y="453960"/>
            <a:ext cx="369252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Box 144"/>
          <p:cNvSpPr/>
          <p:nvPr/>
        </p:nvSpPr>
        <p:spPr>
          <a:xfrm>
            <a:off x="4222080" y="1246680"/>
            <a:ext cx="411084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5" name="Прямоугольник со скругленными углами 191"/>
          <p:cNvSpPr/>
          <p:nvPr/>
        </p:nvSpPr>
        <p:spPr>
          <a:xfrm rot="16200000">
            <a:off x="-2181600" y="1737720"/>
            <a:ext cx="5139720" cy="16797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6" name="Прямоугольник со скругленными углами 192"/>
          <p:cNvSpPr/>
          <p:nvPr/>
        </p:nvSpPr>
        <p:spPr>
          <a:xfrm rot="2745000">
            <a:off x="8575200" y="101160"/>
            <a:ext cx="1128240" cy="11278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7" name="Прямоугольник со скругленными углами 193"/>
          <p:cNvSpPr/>
          <p:nvPr/>
        </p:nvSpPr>
        <p:spPr>
          <a:xfrm rot="16200000">
            <a:off x="614880" y="923040"/>
            <a:ext cx="3227760" cy="3309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8" name="TextBox 145"/>
          <p:cNvSpPr/>
          <p:nvPr/>
        </p:nvSpPr>
        <p:spPr>
          <a:xfrm>
            <a:off x="4214160" y="456120"/>
            <a:ext cx="410760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Прямоугольник со скругленными углами 194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Прямоугольник со скругленными углами 195"/>
          <p:cNvSpPr/>
          <p:nvPr/>
        </p:nvSpPr>
        <p:spPr>
          <a:xfrm rot="2332200">
            <a:off x="6009120" y="-318960"/>
            <a:ext cx="4851360" cy="77223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21" name="Group 29"/>
          <p:cNvGrpSpPr/>
          <p:nvPr/>
        </p:nvGrpSpPr>
        <p:grpSpPr>
          <a:xfrm>
            <a:off x="4571640" y="828000"/>
            <a:ext cx="4464000" cy="3560040"/>
            <a:chOff x="4571640" y="828000"/>
            <a:chExt cx="4464000" cy="3560040"/>
          </a:xfrm>
        </p:grpSpPr>
        <p:pic>
          <p:nvPicPr>
            <p:cNvPr id="522" name="Изображение 2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000" cy="356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23" name="Прямоугольник со скругленными углами 196"/>
            <p:cNvSpPr/>
            <p:nvPr/>
          </p:nvSpPr>
          <p:spPr>
            <a:xfrm rot="16200000">
              <a:off x="5962680" y="1163160"/>
              <a:ext cx="1733040" cy="27669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24" name="Прямоугольник 56"/>
          <p:cNvSpPr/>
          <p:nvPr/>
        </p:nvSpPr>
        <p:spPr>
          <a:xfrm>
            <a:off x="5446080" y="1672200"/>
            <a:ext cx="2766600" cy="17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5" name="TextBox 146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6" name="TextBox 147"/>
          <p:cNvSpPr/>
          <p:nvPr/>
        </p:nvSpPr>
        <p:spPr>
          <a:xfrm>
            <a:off x="586440" y="453960"/>
            <a:ext cx="475992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Прямоугольник со скругленными углами 197"/>
          <p:cNvSpPr/>
          <p:nvPr/>
        </p:nvSpPr>
        <p:spPr>
          <a:xfrm rot="2745600">
            <a:off x="8350200" y="-666720"/>
            <a:ext cx="1494000" cy="14940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Прямоугольник со скругленными углами 198"/>
          <p:cNvSpPr/>
          <p:nvPr/>
        </p:nvSpPr>
        <p:spPr>
          <a:xfrm rot="2745600">
            <a:off x="7634160" y="-321120"/>
            <a:ext cx="802800" cy="8031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9" name="TextBox 148"/>
          <p:cNvSpPr/>
          <p:nvPr/>
        </p:nvSpPr>
        <p:spPr>
          <a:xfrm>
            <a:off x="586440" y="899640"/>
            <a:ext cx="7927560" cy="153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0" name="Прямоугольник 57"/>
          <p:cNvSpPr/>
          <p:nvPr/>
        </p:nvSpPr>
        <p:spPr>
          <a:xfrm>
            <a:off x="608040" y="2545560"/>
            <a:ext cx="3708000" cy="22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1" name="Прямоугольник 58"/>
          <p:cNvSpPr/>
          <p:nvPr/>
        </p:nvSpPr>
        <p:spPr>
          <a:xfrm>
            <a:off x="4806360" y="2545560"/>
            <a:ext cx="3708000" cy="22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2" name="TextBox 149"/>
          <p:cNvSpPr/>
          <p:nvPr/>
        </p:nvSpPr>
        <p:spPr>
          <a:xfrm>
            <a:off x="583200" y="450720"/>
            <a:ext cx="7193880" cy="50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TextBox 150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4" name="TextBox 151"/>
          <p:cNvSpPr/>
          <p:nvPr/>
        </p:nvSpPr>
        <p:spPr>
          <a:xfrm>
            <a:off x="559800" y="446040"/>
            <a:ext cx="4279320" cy="67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35" name="Прямоугольник со скругленными углами 199"/>
          <p:cNvSpPr/>
          <p:nvPr/>
        </p:nvSpPr>
        <p:spPr>
          <a:xfrm>
            <a:off x="5097600" y="360"/>
            <a:ext cx="4375440" cy="5139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6" name="Прямоугольник со скругленными углами 200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7" name="Прямоугольник со скругленными углами 201"/>
          <p:cNvSpPr/>
          <p:nvPr/>
        </p:nvSpPr>
        <p:spPr>
          <a:xfrm rot="2625600">
            <a:off x="4861080" y="4143600"/>
            <a:ext cx="464040" cy="4640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Прямоугольник со скругленными углами 202"/>
          <p:cNvSpPr/>
          <p:nvPr/>
        </p:nvSpPr>
        <p:spPr>
          <a:xfrm rot="2744400">
            <a:off x="-345600" y="45370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9" name="Прямоугольник со скругленными углами 203"/>
          <p:cNvSpPr/>
          <p:nvPr/>
        </p:nvSpPr>
        <p:spPr>
          <a:xfrm rot="19228200">
            <a:off x="5842800" y="-2262600"/>
            <a:ext cx="4851000" cy="77220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40" name="Group 30"/>
          <p:cNvGrpSpPr/>
          <p:nvPr/>
        </p:nvGrpSpPr>
        <p:grpSpPr>
          <a:xfrm>
            <a:off x="4571640" y="828000"/>
            <a:ext cx="4464000" cy="3560040"/>
            <a:chOff x="4571640" y="828000"/>
            <a:chExt cx="4464000" cy="3560040"/>
          </a:xfrm>
        </p:grpSpPr>
        <p:pic>
          <p:nvPicPr>
            <p:cNvPr id="541" name="Изображение 3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000" cy="356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42" name="Прямоугольник со скругленными углами 204"/>
            <p:cNvSpPr/>
            <p:nvPr/>
          </p:nvSpPr>
          <p:spPr>
            <a:xfrm rot="16200000">
              <a:off x="5962680" y="1163160"/>
              <a:ext cx="1733040" cy="27669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43" name="TextBox 152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4" name="Прямоугольник 59"/>
          <p:cNvSpPr/>
          <p:nvPr/>
        </p:nvSpPr>
        <p:spPr>
          <a:xfrm>
            <a:off x="5446080" y="1672200"/>
            <a:ext cx="2775960" cy="17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5" name="TextBox 153"/>
          <p:cNvSpPr/>
          <p:nvPr/>
        </p:nvSpPr>
        <p:spPr>
          <a:xfrm>
            <a:off x="586440" y="453960"/>
            <a:ext cx="369252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TextBox 154"/>
          <p:cNvSpPr/>
          <p:nvPr/>
        </p:nvSpPr>
        <p:spPr>
          <a:xfrm>
            <a:off x="4222080" y="1246680"/>
            <a:ext cx="411084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7" name="Прямоугольник со скругленными углами 205"/>
          <p:cNvSpPr/>
          <p:nvPr/>
        </p:nvSpPr>
        <p:spPr>
          <a:xfrm rot="16200000">
            <a:off x="-2181600" y="1737720"/>
            <a:ext cx="5139720" cy="16797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8" name="Прямоугольник со скругленными углами 206"/>
          <p:cNvSpPr/>
          <p:nvPr/>
        </p:nvSpPr>
        <p:spPr>
          <a:xfrm rot="2745000">
            <a:off x="8575200" y="101160"/>
            <a:ext cx="1128240" cy="11278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9" name="Прямоугольник со скругленными углами 207"/>
          <p:cNvSpPr/>
          <p:nvPr/>
        </p:nvSpPr>
        <p:spPr>
          <a:xfrm rot="16200000">
            <a:off x="614880" y="923040"/>
            <a:ext cx="3227760" cy="3309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0" name="TextBox 155"/>
          <p:cNvSpPr/>
          <p:nvPr/>
        </p:nvSpPr>
        <p:spPr>
          <a:xfrm>
            <a:off x="4214160" y="456120"/>
            <a:ext cx="410760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45600" y="45370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2800" y="-2262600"/>
            <a:ext cx="4851000" cy="77220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4000" cy="3560040"/>
            <a:chOff x="4571640" y="828000"/>
            <a:chExt cx="4464000" cy="356004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000" cy="356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63160"/>
              <a:ext cx="1733040" cy="27669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75960" cy="17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252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Прямоугольник со скругленными углами 208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2" name="Прямоугольник со скругленными углами 209"/>
          <p:cNvSpPr/>
          <p:nvPr/>
        </p:nvSpPr>
        <p:spPr>
          <a:xfrm rot="2332200">
            <a:off x="6009120" y="-318960"/>
            <a:ext cx="4851360" cy="77223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53" name="Group 31"/>
          <p:cNvGrpSpPr/>
          <p:nvPr/>
        </p:nvGrpSpPr>
        <p:grpSpPr>
          <a:xfrm>
            <a:off x="4571640" y="828000"/>
            <a:ext cx="4464000" cy="3560040"/>
            <a:chOff x="4571640" y="828000"/>
            <a:chExt cx="4464000" cy="3560040"/>
          </a:xfrm>
        </p:grpSpPr>
        <p:pic>
          <p:nvPicPr>
            <p:cNvPr id="554" name="Изображение 3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000" cy="356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55" name="Прямоугольник со скругленными углами 210"/>
            <p:cNvSpPr/>
            <p:nvPr/>
          </p:nvSpPr>
          <p:spPr>
            <a:xfrm rot="16200000">
              <a:off x="5962680" y="1163160"/>
              <a:ext cx="1733040" cy="27669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56" name="Прямоугольник 60"/>
          <p:cNvSpPr/>
          <p:nvPr/>
        </p:nvSpPr>
        <p:spPr>
          <a:xfrm>
            <a:off x="5446080" y="1672200"/>
            <a:ext cx="2766600" cy="17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7" name="TextBox 156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8" name="TextBox 157"/>
          <p:cNvSpPr/>
          <p:nvPr/>
        </p:nvSpPr>
        <p:spPr>
          <a:xfrm>
            <a:off x="586440" y="453960"/>
            <a:ext cx="475992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Прямоугольник со скругленными углами 211"/>
          <p:cNvSpPr/>
          <p:nvPr/>
        </p:nvSpPr>
        <p:spPr>
          <a:xfrm rot="2745600">
            <a:off x="8350200" y="-666720"/>
            <a:ext cx="1494000" cy="14940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0" name="Прямоугольник со скругленными углами 212"/>
          <p:cNvSpPr/>
          <p:nvPr/>
        </p:nvSpPr>
        <p:spPr>
          <a:xfrm rot="2745600">
            <a:off x="7634160" y="-321120"/>
            <a:ext cx="802800" cy="8031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1" name="TextBox 158"/>
          <p:cNvSpPr/>
          <p:nvPr/>
        </p:nvSpPr>
        <p:spPr>
          <a:xfrm>
            <a:off x="586440" y="899640"/>
            <a:ext cx="7927560" cy="153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2" name="Прямоугольник 61"/>
          <p:cNvSpPr/>
          <p:nvPr/>
        </p:nvSpPr>
        <p:spPr>
          <a:xfrm>
            <a:off x="608040" y="2545560"/>
            <a:ext cx="3708000" cy="22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3" name="Прямоугольник 62"/>
          <p:cNvSpPr/>
          <p:nvPr/>
        </p:nvSpPr>
        <p:spPr>
          <a:xfrm>
            <a:off x="4806360" y="2545560"/>
            <a:ext cx="3708000" cy="22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4" name="TextBox 159"/>
          <p:cNvSpPr/>
          <p:nvPr/>
        </p:nvSpPr>
        <p:spPr>
          <a:xfrm>
            <a:off x="583200" y="450720"/>
            <a:ext cx="7193880" cy="50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TextBox 160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6" name="TextBox 161"/>
          <p:cNvSpPr/>
          <p:nvPr/>
        </p:nvSpPr>
        <p:spPr>
          <a:xfrm>
            <a:off x="559800" y="446040"/>
            <a:ext cx="4279320" cy="67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67" name="Прямоугольник со скругленными углами 213"/>
          <p:cNvSpPr/>
          <p:nvPr/>
        </p:nvSpPr>
        <p:spPr>
          <a:xfrm>
            <a:off x="5097600" y="360"/>
            <a:ext cx="4375440" cy="5139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8" name="Прямоугольник со скругленными углами 214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9" name="Прямоугольник со скругленными углами 215"/>
          <p:cNvSpPr/>
          <p:nvPr/>
        </p:nvSpPr>
        <p:spPr>
          <a:xfrm rot="2625600">
            <a:off x="4861080" y="4143600"/>
            <a:ext cx="464040" cy="4640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Прямоугольник со скругленными углами 216"/>
          <p:cNvSpPr/>
          <p:nvPr/>
        </p:nvSpPr>
        <p:spPr>
          <a:xfrm rot="2744400">
            <a:off x="-345600" y="45370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1" name="Прямоугольник со скругленными углами 217"/>
          <p:cNvSpPr/>
          <p:nvPr/>
        </p:nvSpPr>
        <p:spPr>
          <a:xfrm rot="19228200">
            <a:off x="5842800" y="-2262600"/>
            <a:ext cx="4851000" cy="77220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72" name="Group 32"/>
          <p:cNvGrpSpPr/>
          <p:nvPr/>
        </p:nvGrpSpPr>
        <p:grpSpPr>
          <a:xfrm>
            <a:off x="4571640" y="828000"/>
            <a:ext cx="4464000" cy="3560040"/>
            <a:chOff x="4571640" y="828000"/>
            <a:chExt cx="4464000" cy="3560040"/>
          </a:xfrm>
        </p:grpSpPr>
        <p:pic>
          <p:nvPicPr>
            <p:cNvPr id="573" name="Изображение 3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000" cy="356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74" name="Прямоугольник со скругленными углами 218"/>
            <p:cNvSpPr/>
            <p:nvPr/>
          </p:nvSpPr>
          <p:spPr>
            <a:xfrm rot="16200000">
              <a:off x="5962680" y="1163160"/>
              <a:ext cx="1733040" cy="27669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75" name="TextBox 162"/>
          <p:cNvSpPr/>
          <p:nvPr/>
        </p:nvSpPr>
        <p:spPr>
          <a:xfrm>
            <a:off x="586440" y="1246680"/>
            <a:ext cx="399996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6" name="Прямоугольник 64"/>
          <p:cNvSpPr/>
          <p:nvPr/>
        </p:nvSpPr>
        <p:spPr>
          <a:xfrm>
            <a:off x="5446080" y="1672200"/>
            <a:ext cx="2775960" cy="17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7" name="TextBox 163"/>
          <p:cNvSpPr/>
          <p:nvPr/>
        </p:nvSpPr>
        <p:spPr>
          <a:xfrm>
            <a:off x="586440" y="453960"/>
            <a:ext cx="369252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TextBox 164"/>
          <p:cNvSpPr/>
          <p:nvPr/>
        </p:nvSpPr>
        <p:spPr>
          <a:xfrm>
            <a:off x="4222080" y="1246680"/>
            <a:ext cx="411084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9" name="Прямоугольник со скругленными углами 219"/>
          <p:cNvSpPr/>
          <p:nvPr/>
        </p:nvSpPr>
        <p:spPr>
          <a:xfrm rot="16200000">
            <a:off x="-2181600" y="1737720"/>
            <a:ext cx="5139720" cy="16797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0" name="Прямоугольник со скругленными углами 220"/>
          <p:cNvSpPr/>
          <p:nvPr/>
        </p:nvSpPr>
        <p:spPr>
          <a:xfrm rot="2745000">
            <a:off x="8575200" y="101160"/>
            <a:ext cx="1128240" cy="11278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1" name="Прямоугольник со скругленными углами 221"/>
          <p:cNvSpPr/>
          <p:nvPr/>
        </p:nvSpPr>
        <p:spPr>
          <a:xfrm rot="16200000">
            <a:off x="614880" y="923040"/>
            <a:ext cx="3227760" cy="3309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2" name="TextBox 165"/>
          <p:cNvSpPr/>
          <p:nvPr/>
        </p:nvSpPr>
        <p:spPr>
          <a:xfrm>
            <a:off x="4214160" y="456120"/>
            <a:ext cx="410760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Прямоугольник со скругленными углами 5"/>
          <p:cNvSpPr/>
          <p:nvPr/>
        </p:nvSpPr>
        <p:spPr>
          <a:xfrm rot="2744400">
            <a:off x="-276480" y="-24480"/>
            <a:ext cx="700200" cy="699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4" name="Текст. поле 7"/>
          <p:cNvSpPr/>
          <p:nvPr/>
        </p:nvSpPr>
        <p:spPr>
          <a:xfrm>
            <a:off x="569160" y="1888920"/>
            <a:ext cx="481680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585" name="Прямоугольник со скругленными углами 3"/>
          <p:cNvSpPr/>
          <p:nvPr/>
        </p:nvSpPr>
        <p:spPr>
          <a:xfrm rot="18679800">
            <a:off x="6779160" y="457920"/>
            <a:ext cx="6246360" cy="466200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6" name="Прямоугольник со скругленными углами 5"/>
          <p:cNvSpPr/>
          <p:nvPr/>
        </p:nvSpPr>
        <p:spPr>
          <a:xfrm rot="2625600">
            <a:off x="6024960" y="4329720"/>
            <a:ext cx="464040" cy="4640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7" name="Прямоугольник 5"/>
          <p:cNvSpPr/>
          <p:nvPr/>
        </p:nvSpPr>
        <p:spPr>
          <a:xfrm>
            <a:off x="1640880" y="4592880"/>
            <a:ext cx="2991240" cy="26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88" name="Изображение 40"/>
          <p:cNvSpPr/>
          <p:nvPr/>
        </p:nvSpPr>
        <p:spPr>
          <a:xfrm>
            <a:off x="867240" y="3590280"/>
            <a:ext cx="249120" cy="24948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89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1600" cy="1127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0840" cy="35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7720"/>
            <a:ext cx="5139720" cy="16797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1160"/>
            <a:ext cx="1128240" cy="11278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23040"/>
            <a:ext cx="3227760" cy="3309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0760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1063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2024-08-28T11:46:29Z</dcterms:modified>
  <cp:revision>92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