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8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8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82E2C00-B831-4109-BEA3-7995849BA3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6A6B94-49B7-4941-8699-A6A0EC8D39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1C7F99-6479-49ED-9EC3-76A4458008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515ED8-4DDC-478A-8EF0-BA6A8A29C2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B7096E-DD8C-4056-9814-B486728082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D8285B-CC0E-41C2-8BE1-685A966B0C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FDE87D-3D05-4B3F-8C3C-CE26BAF2DF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33225C-3CED-41B9-89B3-D61C153BEB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2F9A13-074F-4B87-B48D-2490F40047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6DBD36-9888-4033-90F2-644C2297A4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62FCD-22C8-48C9-8BF4-7925FB1146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DA159A-893B-4D58-8FBF-FF7FAAE4A3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4D53A0-9353-488A-AC75-C2D64BC14E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67EE5-CAE5-4F06-950C-7DF8C43BB5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8F5A9C-2164-4EFF-AF86-A4CE9AC71E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A0175B-D83E-40BC-998A-B6EF304971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D8A14-D43D-4ADB-B8A5-D8DC51D998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9502A5-E30D-40DB-8B7C-95E64016EF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AA1AC5-5BC0-42C6-B425-EAF4BDD992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BF4D6-1A51-497F-8E0B-A22A190E2E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8336DD-76BA-447D-B5EF-6C0A4D1269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3B8BE-B269-407C-B65E-AF259919CD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6D3464-62C4-499B-A6A8-6D0BDEA75C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6B931-A423-42AE-8F91-18D849BCF8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1B2B13-3906-4F44-80FF-87CC85DBC8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FF0C14-CFFC-49EA-82FB-2FE22892F6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3F116-2D9A-473B-A6BB-10333CB0E3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4A7884-7720-43D4-93FC-E1E2A0E528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FD27BC-67F3-4A45-BBC8-C37770A422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7B53F5-AE6A-4ACF-AB21-FCA08875EF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D7C569-6121-4B99-8141-C7DC140C7F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CB2C0-4803-450D-965E-2E84017358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5BC007-F5E2-4C68-842A-A7FD0DD557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4DAD7F-277A-46F9-84C7-3AB4E8BFFC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50E87-DB43-4044-88AE-E77D256077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144B72-6AF0-4767-947A-4C69E9600E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5ACECD-4B7F-4F2B-B714-9CA4071648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6FE531-306F-4D32-8FDD-0AEBC2D4F3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4C77F-DE1B-40CE-B6FC-E82F3FE4D5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D9D2A-F390-483D-A557-9C11B1D2A5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90006E-C91B-4D3F-A9FC-A0C3FE8ACC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0F793-6F9D-410C-AED7-8F03B09D02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7E0A15-18B2-4117-BB29-A1D437B4E7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5ED46D-2E65-4CE4-80C7-9A0D948EA7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2EB53D-807C-4FCA-A090-1524ED943D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349DD3-81C5-4387-B13A-B47A83153B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58187-E592-4B9D-8B57-DA90BDA2EC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16A2BB-936D-482E-A695-A800E3EA9D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18459C-A520-4640-B3E6-E4A6183720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3F710-9076-4182-9F80-6F004904D5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E14838-A695-4C5A-A459-84D5592CE7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C10E6-7609-462F-9E13-22DBB54580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F0B2C5-4500-4503-9B57-9E0885E908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E60344-0021-4849-AB55-FA83DE1A51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EB8DA1-2560-40C0-9AFA-14FEF1EAB2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A50C38-0E08-46F9-9BDA-64991B0B19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BD1160-3766-4694-B7B1-0C2B092B94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03B809-6977-4484-B83A-D61A7EAE94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F655D-3F01-4C53-A932-D49D71BF7C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09ECFF-F5D9-4574-AE7D-C7403FA853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DE4F11-C75C-415C-9B7F-E3214ABF29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46789-D5BC-4B44-A8DE-E11916DB08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A2E71D-2AD8-4F45-9CA9-BB067DB5EB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B972D7-0053-450C-BDBB-3C99D56D49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E8C9C9-DCC3-4AA9-9B32-5D3090987D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FC081-0245-402C-9E72-B2C5E28D3D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A3AACB-738A-49D3-9F67-9D75599CD1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D853A5-7645-43E4-86EA-683FBA8744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1988D2-0A51-41E0-ACB7-1F88062AD0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39C4C8-ECD3-41B1-951B-F474B7ACE7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FA6EFE-77E2-43DA-9CB0-F1A6CE2743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778F81-06AE-4FA8-82DE-F66333F40A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7CE91-F371-4237-9409-07FA79C147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21DED1-6248-4E99-968D-CC4CC76D43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3D3583-A85C-468E-BAE2-F3F53526ED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99F0D2-FBE7-4AF2-B429-114F25177D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848799-0472-423C-8FB6-4A3E8E53A1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1924B7-04F7-415B-8F98-8B0AD4DE77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C1D5F1-C6AE-46B5-8E39-171616AC4B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37DDB4-CF79-4823-BD58-198D6AD583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C24081-9594-45B3-A6FE-BB882E4534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1FCA9-86B6-4E3E-90D9-2F221359C8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C610CE-8111-4268-9D44-20B82842D0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831453-FDF2-40A7-AA07-B7E884D796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355AC-D975-4A3C-8FEB-5E92E0A514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5E611A-556D-4A79-AA05-C04351B20D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389BF6-D65F-4A3F-B175-05CCDA4D8B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0821CE-EAD0-46C4-A22C-53164FF57F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837BC7-8A8D-48BC-9D06-643F23497B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B2890E-B00F-44A8-882C-4D0A26288F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21A81E-05D1-4901-A0B2-FA7B16254D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B5A14B-53D9-4ADA-ACD4-E908AA8DB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43F774-2F3B-4A4E-897B-AD00C9B955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72A376-27EF-4BEC-9E0B-533499479C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972F07-CE59-4725-99C0-F47C61C0F2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69EE0D-F112-4B58-9E10-CE5AEFEEDB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03C9C-DAE2-42E8-B942-307996ADDC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15BA8-93E4-41AC-A4D1-AF54EA63A8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02194-E91D-4CC9-9E77-0DB72A5D47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00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948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19AF09-30A1-43E9-9B6C-D2BE0D9C9C1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948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720"/>
            <a:ext cx="464040" cy="46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5600" cy="46620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24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3680" cy="2836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6680" cy="18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Текст. поле 7"/>
          <p:cNvSpPr/>
          <p:nvPr/>
        </p:nvSpPr>
        <p:spPr>
          <a:xfrm>
            <a:off x="569160" y="1888920"/>
            <a:ext cx="4816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93" name="Прямоугольник со скругленными углами 3"/>
          <p:cNvSpPr/>
          <p:nvPr/>
        </p:nvSpPr>
        <p:spPr>
          <a:xfrm rot="18679800">
            <a:off x="6779160" y="457920"/>
            <a:ext cx="6246360" cy="46620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5"/>
          <p:cNvSpPr/>
          <p:nvPr/>
        </p:nvSpPr>
        <p:spPr>
          <a:xfrm rot="2625600">
            <a:off x="6024960" y="4329720"/>
            <a:ext cx="464040" cy="46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Прямоугольник 5"/>
          <p:cNvSpPr/>
          <p:nvPr/>
        </p:nvSpPr>
        <p:spPr>
          <a:xfrm>
            <a:off x="1640880" y="4592880"/>
            <a:ext cx="299124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Изображение 40"/>
          <p:cNvSpPr/>
          <p:nvPr/>
        </p:nvSpPr>
        <p:spPr>
          <a:xfrm>
            <a:off x="867240" y="3590280"/>
            <a:ext cx="249120" cy="2494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9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1600" cy="11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2024-08-28T11:46:45Z</dcterms:modified>
  <cp:revision>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