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6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800CC2C-AFCE-461B-9E8E-E23BAB0E5E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65F76-C26C-4C1D-8FE0-D93F75E73D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D46A55-AF1D-4818-88A3-02C293A846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EF36E9-531F-4112-B730-D8DDE299DC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EF20FF-8CCA-49AD-8C72-051B3B6D5F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E770E9-A6C4-4561-B275-506E5F7D38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8776F6-DB07-4E72-BFFF-8C0C260A7C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D5B3D1-FE71-4AAD-9AAA-5EB48F679C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DE750B-86DD-4734-B3F8-4307B77037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5319E5-2A5D-42D8-9E2C-276E1F252E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6AF220-9C18-4F73-ADA2-A79469B883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0EEC77-0E03-48A8-9586-C9EBCD6017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C8E2F-839C-4DBC-BAC8-B48E0B3B84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5F64BF-3B41-4BEE-9490-9F2902E148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8C0184-875A-4D22-9EF4-525B0E6123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CD19F8-00F0-49EF-A51F-936534C146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08E67-97AB-4956-A819-DE04AA6EF5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39D9C6-4E93-4673-822D-B93C4E0B8E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1D2400-BDB1-4FB1-9502-56549C39A5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B57954-EC6C-414F-B226-EE86ADCB78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FFCC5-A56C-4E0A-B33E-84017F3581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8A2D0E-C154-498D-AD30-43C05D92C9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1093B6-AE81-4B5F-AA2D-5E07ECED67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1805B-157E-485E-95D1-A0532F61B5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529B8-C0E5-43E0-88B4-BE6080E646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436BB0-BA8C-41FF-A4DB-9C64CECF45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70EF7-F8AB-46AA-B4DE-8CDE277853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95C0FB-A291-4204-8436-B4E55069A3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7C33D5-7C6A-4F35-AF47-7DD730E70D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1F64CC-B8AD-46BC-B481-F254B1CDA5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2B140F-0B96-4121-9614-0E5158B89C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DF15F2-C877-4735-9F4B-95FFDA018A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B5F2E6-78AB-46EC-ABDA-6E5D9C9A7F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6EF5E9-462F-452D-907F-A458DF2380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77C39-F4CF-4FE4-96EB-C6372BE9CB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09F778-2BB3-46FE-B4EC-17CC4F2EA3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01338-BD57-49E7-BE43-C8827868FC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26F883-65A8-47FC-9DB2-CA91F62211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A28E59-01B9-4723-91DC-2A066F80AD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77356-2516-4D75-B65A-E806938472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1B7CD9-7998-45E7-A3F5-C47DC106B0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0DB5A0-05D2-4C3B-A1D7-C9A16893B6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F2691E-862D-44D7-B802-35520ED1C5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746275-9D92-4739-80B4-4F3E45D101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99695F-0045-4135-81D6-E157CE249B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9CC029-36C5-454B-BFD8-4CDB50D994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554D0F-87B4-454B-9FED-D833F744A1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9E684E-3FCC-405D-8B09-A6211418A0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7F8B14-DEBF-44CC-8384-456EF91BF6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FAF091-4D60-48DE-8AB3-79BD234BBA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8E713F-A45F-4CB0-9010-2F2F44DEA7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8B1126-EBFF-4E3E-B1DD-80F51D4FEA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F7B81C-C009-4384-BB57-A9A98DA38C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7E77EB-E09D-4E53-AADB-8F680C89E2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822C0-7C85-4732-AD24-81D0EFECEE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B86373-D82A-4D7F-B5E1-A7A4590F19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DA9F01-9A81-4B7D-8B1A-3C03703E6A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8E79ED-0DB5-47A9-B8D4-8011262CFA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726D20-BF96-44A7-B88C-BE1ABC6B71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7009D-9CDF-49A9-9408-E28B5C88AB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7AE207-ED2F-401E-B668-F04F610729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E644B1-BF15-4750-A738-D6F4BC446A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770985-C26B-4145-8FB7-217246E729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9C61E-B405-4908-8B7A-8DD45ABA2F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1A04B3-0EDF-481F-8FDF-DF9933F8E9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BB9235-26A3-4047-A5B6-3A20044F3A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AC36D9-6E65-4530-8750-A927F96160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A3BB79-C6C8-4467-A3A1-3DE97F9F67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E5D43A-A3B4-4A76-91F2-39AF2356DA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122F1B-7DA1-45AA-80E1-BC9C1903F4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E8C4B-0304-4B38-B633-615893FA47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747145-AAD5-4268-87F2-770458FD66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A0CAC5-870D-48E0-A388-5FCE12B46C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A64DB-5E41-45D8-80D6-C92B6664CE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DBC6F3-B6F9-45AF-A531-CFA2288798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3ADADB-7CB2-4084-9C71-8B822AECE2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649AA2-9223-4682-BC5B-8DA3474DC3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461F05-6117-4568-A0DE-E85C3370A5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FD0700-603F-4CEC-A43B-C4C6DB6F20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695B6C-A944-47E8-A185-41801E636F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D55FFC-0907-4FD2-8F4C-C397B46C5D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585D4B-99A7-4A2F-9AA7-2D94CC7255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5D3457-2858-4838-B238-0896174269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2608C3-F4A9-4B10-8A3F-9F0F66EC3C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FEE7B0-E524-4DEA-9679-CF3BD48EE4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0224C-90CD-429C-9E28-DC5DB956A1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4EC70C-CBC8-4C7A-BA79-86672C5DF6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4621F8-E79F-4CC3-ADE6-DDE54C393B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5BD1D-8D36-4B33-8DC1-BAAA502334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7B0A79-910A-4136-AFA8-6FB65EE3B6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F8F680-2076-43EA-919E-16B64D41EE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1D9100-21FF-4F4E-9854-EBCD7C439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D84A0B-C27B-4130-910F-89B401BAA3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EFDDB7-347F-4A54-9B62-E1DF1ABCFC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7826AD-FEF4-4538-9E8C-F18CFB57EA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B56D1-7C0B-4680-AE8F-1ADF4A863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5DA9AE-C6C8-4DBE-AFBE-56184E75DD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361D3C-277E-4635-9B80-601697C1B2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719CFC-A159-431F-A6E8-97C5759A14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402A5F-433E-4F68-BDEC-4E639550CD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30B75-F204-4FF2-989B-10E4F7C68D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197041-700C-477E-A207-A0B3F93C83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728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F5C3E-4AFB-4E6B-AEE6-6E55E4104D5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560" y="948600"/>
            <a:ext cx="493488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960" cy="2829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96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Текст. поле 7"/>
          <p:cNvSpPr/>
          <p:nvPr/>
        </p:nvSpPr>
        <p:spPr>
          <a:xfrm>
            <a:off x="569160" y="1888920"/>
            <a:ext cx="48160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3"/>
          <p:cNvSpPr/>
          <p:nvPr/>
        </p:nvSpPr>
        <p:spPr>
          <a:xfrm rot="18679800">
            <a:off x="6778440" y="458280"/>
            <a:ext cx="624564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оугольник 5"/>
          <p:cNvSpPr/>
          <p:nvPr/>
        </p:nvSpPr>
        <p:spPr>
          <a:xfrm>
            <a:off x="1640880" y="459288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5" name="Изображение 40"/>
          <p:cNvSpPr/>
          <p:nvPr/>
        </p:nvSpPr>
        <p:spPr>
          <a:xfrm>
            <a:off x="867240" y="3590280"/>
            <a:ext cx="248400" cy="2487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880" cy="112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2024-08-28T11:48:44Z</dcterms:modified>
  <cp:revision>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