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441916-FEBC-42E8-9192-CDE216C520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28D52-A236-4149-9175-E1C05BDDFF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A727E-4F4E-448A-BCEB-BEE4075A08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317E1-0209-4888-991B-6CDB069813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459C9A-45E0-4E78-828E-D1F1339CBC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3CFC98-4E0E-4102-B841-27B08D14DD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6698A3-2B8F-49F1-A3D3-D6CB7A3707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F97ABE-3A1E-44A8-B18E-F64FD6335D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09E4F-F2EC-4E7A-8953-971AC9998E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4463EF-42F2-4C33-AB51-F6B928B802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1B62B-EA2B-4A94-AD1F-16EA05AF1C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05FA85-1A22-4FFC-8083-0F3B63953E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DE0CE2-6718-4FC4-AF42-81F80EBAE2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F85478-1AA7-413E-AD41-9286219705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98CE7-FEF3-4500-941F-D4766C2EB9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C9A862-E0E0-4AC9-A269-9E55F303DC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82F85-BF43-4752-99B5-4856C597FB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95592-CB37-4E89-944B-ED2C2B6F1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79C608-31FE-4611-9FFC-6F35F97B03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2B8DC-8106-4252-968B-5676B224EA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C5C738-E9B2-438D-9F81-3AF322AF3C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4E9353-8C95-4AA2-AEE0-B6A61765B4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25157-6FFA-4C53-BD4E-0229E0A23B5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2024-08-28T11:16:27Z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