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8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3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91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3B0F442-8E1A-4EA0-A339-C5D8FF9128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25E3CA-A5A1-4FC9-B042-ECDB0FBEA3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D0AE0C-6CCF-40C7-B26E-AACABBEDAE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EFAE90-AE13-44E4-8D63-6F60DAD046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938C46-9A45-4EC8-A052-F7E73C78D8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1B51A6-046B-4EBA-A33B-6C427A7BBA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0695E1-9EC8-4404-8ABA-D9608161AE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CDD79C-FAA7-46A0-B7C3-A5A840436E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39AB41-4687-45A2-9D49-BAC5E04755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05F025-AA20-4006-91BB-94E4CE5E14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12DF51-EB0A-4833-AC96-A20C31A53B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408CE1-F086-4866-8771-C884E32065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CCA8DC-C4A9-4213-8B69-1FA38014F6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58FA6D-ED20-4FED-ABC1-AE83AAB59F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DB7A44-A81A-452D-B7C6-0DBEF35F2D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DE827D-306B-47D9-8B81-3AD2908BFC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DAE456-B3C6-4CA4-AB71-1D9607FF06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8E08DE-9A74-4EF2-AFE1-858339FFE9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3D5C2A-545C-4FD3-A6BB-AA0519D17E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3913E4-6DDE-4DAC-83A5-D46800E781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0B6302-A220-43FB-9DE4-F6B5E66791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0D4368-BEA9-4568-B08B-F0D863AD50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06C8E2-0C55-4D80-B443-4E7A0160BE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D7D41C-4002-4A2E-BE8A-067F8A6E68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48ACC9-8415-4C8A-818F-29BDC445AE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413D8C-009C-4A0F-BC87-47567473B7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3DEA34-72EB-4948-AAFF-6173315559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BBD4DF-4EDB-4286-83CF-4E963B37B5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AB27C9-6259-4379-81C0-781A9FDA81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6DBE48-D74C-4C5E-904A-9C07D3BB6F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2948CA-4DA3-49C5-ABB8-2AFED77551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83A89F-D976-4AAD-98C5-7FFCD3BBB0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B8391C-94E1-4852-9457-16CFE05EEF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430C8F-D367-472C-A6E2-7614869DEE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F52872-4A50-4E5F-AB78-35BA941C35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11616-7EB3-4876-A19A-1957CEFE92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8B36CC-8275-4E69-843F-62A154C630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261CD2-E107-46F8-AB0F-7443265CE7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FAA642-3406-4099-B6CA-8EB95D7703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95A5EF-667E-47A3-B8AC-4505ACEB4E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BC2845-C4AB-4646-BE5B-106CBEAC4B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3123C7-F8D1-42A5-8B22-121CEDFA53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7E589F-1515-4EFB-8E6D-D6E59305E1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337DB4-3C54-4EBC-82D1-24B6FD8F14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6A99D9-4FBB-41EB-89EB-92972A5DDA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CE69A1-EBCA-409E-B2FB-E09010B826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6110F7-721D-45EB-A7FE-CD64FC42CC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F3A28-8FC6-49C5-BD00-7BE0066FF1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22706E-6525-45CF-8876-455BA717EB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39353B-2C91-42D9-8E5F-4342B82B4A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A5D31E-FD01-450F-A480-F6AB8EC584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9C498C-896D-48B5-BDFA-F3325A5273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E9F3BC-D9E5-4FAB-8E98-17705E79B3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3EC214-EEA4-48CA-B2FF-227A16742C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082D9C-07C3-4868-B09E-149B9D1702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D7942C-29E6-447C-B53F-5EB4AC40F9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74F7D-F8F2-4058-9010-5A5F932B83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C79CF-2C62-42C1-B0F3-F30324CAC5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29645F-D14F-4A1E-8D04-D408B8DDD9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6C818D-F609-4006-9824-D37CEC6564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C9D556-51FB-4010-B314-FB8934529B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E855FD-09FC-4480-B7D7-0546762CAF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1C3DB8-D981-473B-89B7-48A19A0E66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C61D39-82F0-412D-8547-8ABCEAF1E9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55F9C0-AE24-4B4C-9391-9426AF5840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5D6BF7-49D0-4FF8-9E7F-5CF6D987BA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0A7266-9089-4853-91C1-B80A7658FC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CEB276-051E-4AD1-8798-BC403D322D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5459B9-E287-4549-9681-8614012C54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6E1BB2-501B-4334-B244-23781E5CFF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BA1CF9-0759-43B2-BF9D-310320EA56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6AFCE7-51CF-47C5-88D1-4F0057D999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B42AC8-646E-4CC4-BB3E-5C1283842F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8BE279-BB34-4FD1-A215-81A7BFC3C9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F58362-E507-44B7-949A-7D58C945B6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C1C85C-996E-4B95-AFD3-4D910D6185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CD43F8-1BBE-4C08-9EE6-CC93F6356E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FEC465-A69A-4321-B7E7-624B4ABDA3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C624F8-F688-4DA0-914E-BB0F3A3740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1E9641-1871-4FFA-AA17-109221D550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D69106-D77F-4FFF-9524-C12907DF57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7A046E-8348-477A-A9AD-184AD8454C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C12EB2-B842-4B2F-81E0-3B0BDBC666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459D72-BF2E-444F-8A6E-4FABE2DBEE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996322-5B58-452E-81C4-F9181B39FF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13A9E2-B27A-4F1B-9ACA-005777E320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A8F0F6-97AE-40B9-BE51-29B30C8AF7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9A6B92-5F50-4B66-8D29-A0DAA4F4BA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9BAA57-5CC4-46B2-BB0F-264AFBF06D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BAD843-33F0-48EC-AECB-3D5F0069EC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A14777-F75B-4484-BB8C-23AD12D88C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743448-D27E-419B-B1EF-D6B4DE7422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55CE2F-B0CC-41C1-A5A6-1ABC6DF535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6C6034-4D20-46DD-B2A3-F1A4E2FD34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3F4C7B-1728-4E64-8A8F-7EC92F32BA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954429-1F2C-4102-BCBC-D34A3AAF4A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3ADA2B-DB50-49B3-8AC6-C92FBB9323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841EE-EAA3-4FB7-ACAF-CC8CBE1A64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47F931-09BE-4F5C-A594-B4CCED2D2A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71728A-77A1-475B-9F1B-C1D3A3D086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A00E49-158C-4785-8D0C-957FF7DFE2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5D9B48-0ADC-446D-8EB8-7C060A6A6D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AE73D8-3854-4D5B-B37A-CE95E8D981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63BB79-7C8F-4468-9969-1732932FCF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728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76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CFB8E3-2150-4393-A200-D283C96B70C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76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000"/>
            <a:ext cx="463320" cy="463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560" y="948600"/>
            <a:ext cx="4934880" cy="46612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052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960" cy="2829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96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Текст. поле 7"/>
          <p:cNvSpPr/>
          <p:nvPr/>
        </p:nvSpPr>
        <p:spPr>
          <a:xfrm>
            <a:off x="569160" y="1888920"/>
            <a:ext cx="48160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25" name="Прямоугольник со скругленными углами 3"/>
          <p:cNvSpPr/>
          <p:nvPr/>
        </p:nvSpPr>
        <p:spPr>
          <a:xfrm rot="18679800">
            <a:off x="6778440" y="458280"/>
            <a:ext cx="6245640" cy="46612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Прямоугольник со скругленными углами 5"/>
          <p:cNvSpPr/>
          <p:nvPr/>
        </p:nvSpPr>
        <p:spPr>
          <a:xfrm rot="2625600">
            <a:off x="6024960" y="4329000"/>
            <a:ext cx="463320" cy="463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Прямоугольник 5"/>
          <p:cNvSpPr/>
          <p:nvPr/>
        </p:nvSpPr>
        <p:spPr>
          <a:xfrm>
            <a:off x="1640880" y="4592880"/>
            <a:ext cx="299052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8" name="Изображение 40"/>
          <p:cNvSpPr/>
          <p:nvPr/>
        </p:nvSpPr>
        <p:spPr>
          <a:xfrm>
            <a:off x="867240" y="3590280"/>
            <a:ext cx="248400" cy="2487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2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880" cy="112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2024-08-28T11:49:18Z</dcterms:modified>
  <cp:revision>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