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ACD721A-1B65-4D11-9390-FEAB708421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DB2408-E553-4CDE-A7A1-5608EB26AE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351C3-85F2-4E74-B7C5-449D0F61D1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45B5FF-C705-413F-B1C3-31ABE072E1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B4A09-5A5B-4204-8398-21056FFB2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BFA689-5A3F-4984-A398-6035258E03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E44B79-0320-4652-8DCB-806FD7ED63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C5201-F7B5-47F9-BEB0-79DC50A891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4180F4-6E47-4911-B2E4-D85DAB09A1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4A9AA-5F30-4869-AE3F-93CBB4A070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B2891-44A2-429F-ACA3-BD92EC6A6A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E0F913-A342-4586-AD95-993D62A701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3A815-0A84-40C6-B6A0-6C8F564603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2944E-97C8-45EC-A07E-B361D48B9C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BAD6F0-EBE4-47B5-9E5B-71017DF19D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7AB3F7-8CFA-4D32-9E33-B1E01D57E5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5D295-1311-4639-9797-F839580012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F7A454-5742-47B1-B203-AB60BE1825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C93FB-BE45-49CB-B43B-5E35FEC1C1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65F92E-B4BD-4199-A9A8-DC70F14DC5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54BA88-717E-44CF-A40A-4DB14B3E24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BC5448-0044-42F9-BA11-204EC4CC8B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766155-FF49-43BF-A73D-98877C54F5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EC875-B2D1-4E6B-8839-7BCACEF752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8787D-CA4B-4613-9BF5-88118661A2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515F92-B1F5-4AB4-9D04-A50252F023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C7ACC9-42DD-4443-9D48-F6E2A44C14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73ABF-72F7-43FD-A7DC-72BD3994AC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065FDD-7E1B-4636-913C-748810C38E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1819A-89DD-4093-9C50-EBC26F1BA6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2E3FE-B12C-4251-BABA-A4236AA080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4C658-C9BC-4D27-8FF9-C7F816C3BB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EA352-D329-4462-88B4-111F113534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4E9E1-7295-41CB-A2F9-156E3B957D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EA1B9-E858-4B5A-82A5-900289FFA9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490DBE-BAAF-48FD-9311-37BC50C513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B64B9-0BA9-4202-BD3E-EA7A63984D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0330E2-0B76-4211-9FB9-B6DD9B07AD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25761F-CDE2-4E43-914C-19A828BBC6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8579E0-F814-4EE1-B452-C73787C3BB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A7582-7B85-4837-89AB-6160E3B14C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DCF3F-C81C-4AD8-8DCC-4C83C7DAAF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1EC17-A6EB-44D4-9CFD-6D16CE93F9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194475-17D5-41AC-9E8E-B282C16E30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0AC998-B5B9-4CD0-8C55-398EDE8E0B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945587-271A-4A96-B377-24C6B1AA6D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42DB9-C249-4BEB-A4EB-5896B72303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AFF4B4-E041-454F-940A-5CD2CC02CC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3C8B2-1502-48F1-9D8C-1DA694F007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3DF66-88E8-4A08-99FE-8102753DC8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E634ED-032E-4F1B-B669-BEA1F7336A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7E731A-FDA3-4AD6-965E-38DFA98BB8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BC04A-A999-4E85-8E5F-837AFE479B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5DAC3-AB42-47CB-83FD-1D749703FB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1FA1B-9E01-42CE-B69E-26A09B0BF2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4B896B-C94E-4C5F-997F-F0AA8B7CD7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0B0BB7-F663-441E-BE60-4FDECD0C60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55D2A-BCB5-464A-AB2D-7AAF58ADA5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3D5862-8DB4-4156-9290-5F4F3CA896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03001F-F1BE-4305-80D0-A8C5C87A6C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AF4D4-311D-48E6-B083-7F7845E8EB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2F873-E338-452A-9E3A-ADA9B56745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C8F18-AC72-42C9-AFEA-1A7F6AA4FE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2F8548-25C6-402E-90BA-994ED69AB0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63EBF-ABD1-4822-B661-259EB0124D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4867FC-B985-4236-A806-2D0DDE22D9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98D1C7-4C58-4153-A75F-BEEF86096D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BB1A6E-BAC5-4AA9-B9A1-04542A7340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92F48-7A44-47FE-8345-91F9A802A0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CEF593-1289-4921-9821-91DD5FE4EE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FF2419-FEB1-49D1-B45E-83B9A920D9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36C3A3-8EF6-4A87-9AD7-54C8598BDF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BD2510-54C5-4C69-BEB8-5BE40B4EFD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93B0F-BC70-4D0F-A092-8294FDBA5C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A18FAA-AB4B-4422-9911-B55631DF96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E5BFD-6B5C-4B59-9272-0D53970C93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364FF-688C-4F03-89D1-8AF4931A6E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317BB5-DE49-4A57-87DE-BE692B363A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1805D5-2579-4F13-865A-2A2EBC3DFA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F1D65-FDBF-4C60-B5B0-807442E1A8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DA9AF0-FA19-4122-813A-A490678D7B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7EE01C-0F7C-458A-AD89-8D7BEEF96B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2DDFA-3354-46A9-AE86-A9902C037B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BED5C0-118C-43E9-B0BA-3C223DD129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6367E0-2555-4E5C-B8E9-4679A4DAC8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58AAA-6991-49C6-9C72-145843B8D4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EB661C-9312-437E-BB68-8AC39CBA2F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210B2-0F1F-4C33-A03E-0F322B41DA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B137A-346A-4FC5-AEB5-0EF17E3154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C8C0B-BC73-4D95-8A1C-3BE8D3D50A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750F2E-06A9-4F57-BA24-2CBA63D29F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47987-824D-4663-8219-2B1D2CF529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A63EB3-AB5A-41BC-9A61-AA2CE12AB9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E70F1-0248-4BC2-AD1C-EB9079760F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BE2F4-3AB5-4BE1-9AA8-1C2926A931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60C904-2A18-4BAD-9F05-19308E62A2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7BB73-03C6-4348-8B65-BEE8912597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20150B-D45B-4830-9DEA-080FDC8F9B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17DCC-EC0F-4AD3-9C52-2D6D4B7103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59345-E0BD-46F7-ADB9-9656AA4EFC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0F4489-38FC-4B58-BB58-E4091F915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5F26C5-D0B6-420B-B897-F9B1549D00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76A87D-31BE-4E2B-A627-0DF36A305D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426C4-B61B-4578-8F8B-FF7CA657D8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11BB6-91C8-4923-9E00-A1D0737CA5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728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BC9CD-BFA0-43E0-87C4-DB6632A2564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560" y="948600"/>
            <a:ext cx="493488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960" cy="2829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96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Текст. поле 7"/>
          <p:cNvSpPr/>
          <p:nvPr/>
        </p:nvSpPr>
        <p:spPr>
          <a:xfrm>
            <a:off x="569160" y="1888920"/>
            <a:ext cx="48160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3"/>
          <p:cNvSpPr/>
          <p:nvPr/>
        </p:nvSpPr>
        <p:spPr>
          <a:xfrm rot="18679800">
            <a:off x="6778440" y="458280"/>
            <a:ext cx="624564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5"/>
          <p:cNvSpPr/>
          <p:nvPr/>
        </p:nvSpPr>
        <p:spPr>
          <a:xfrm>
            <a:off x="1640880" y="459288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4" name="Изображение 40"/>
          <p:cNvSpPr/>
          <p:nvPr/>
        </p:nvSpPr>
        <p:spPr>
          <a:xfrm>
            <a:off x="867240" y="3590280"/>
            <a:ext cx="248400" cy="2487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880" cy="11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2024-08-28T11:49:31Z</dcterms:modified>
  <cp:revision>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