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93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92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93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slide" Target="slides/slide91.xml"/><Relationship Id="rId95" Type="http://schemas.openxmlformats.org/officeDocument/2006/relationships/slide" Target="slides/slide92.xml"/><Relationship Id="rId96" Type="http://schemas.openxmlformats.org/officeDocument/2006/relationships/slide" Target="slides/slide93.xml"/><Relationship Id="rId9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505BDEE-DEC3-487F-B3B1-B3F2D50EF61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15FAFF-7EC0-4F45-B26E-8D1F67EE30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68F5BE-5B37-4801-A038-8EEC48AEB1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861DC5-468A-4493-B5C3-DD3A306CB8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589274-D88D-476F-AF2A-2460AE66B3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4F03C4-9DEF-4977-92A6-02767BEA41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920891-CC78-4F4B-B050-66CFB7612D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F7B1BE-FD39-470B-9639-266F281867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86577C-3E49-4B5A-9ABB-CA47D417F1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A90757-6A63-469C-8AE6-86AB71D8BB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9E2A34-BEC2-45EE-BA7E-45413EDD4F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74D42F-98BC-4BF9-97E2-9D112B4C82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435EF7-2651-414A-8520-1EC62855CE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1678CF-4CC4-43B3-BD61-41F62B51A3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13E1F8-831E-4A9F-A451-E1E735C78B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208050-A68E-4E0A-B388-85BF5E741D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014CC9-B204-4631-B04F-4D944A9558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190A47-CEA1-41E9-8AA4-98D66FF42A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EED3AF-B3A3-4BB2-B9C4-C702A7DACA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F24281-C27F-4A3E-8A35-13CB4AC6B6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0F9069-281E-4256-8A37-1FA2B9873E6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347B98-9173-446D-988B-DA6F954710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BB3D76-431C-49D9-92C0-8F1CCFAA37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EDFB19-9815-490D-AF2F-44227F7AAA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91D93C-1B3F-46D5-B19E-76025086E1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3C6436-003A-4FB7-AC43-014399BFD1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B6C675-755A-4E21-AF67-C517B9A8C2F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81D90F-193D-4202-A593-5A04569DF6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EB11D8-3C87-4625-9A85-A0EA9BDE31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4513DB-36F6-4FAD-A002-5AEE0C6329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656552-C65B-4E46-8376-68FD1210AC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37BF53-C065-40A3-9ECE-74DC451681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6F12C6-1EB9-4BE4-973E-EA657DCCF8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38293E-AD3E-4F8B-B5DF-E5D2E2D5B4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16AF64-A929-49FE-9EBA-139CCF1170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3B891A-DB4A-4442-8386-9FFE5D0F8E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C33855-956A-4DA6-8EEB-E462DF495A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BA1192-F0B1-42A9-94E6-BC19E67E9E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EC3067-0E7A-46A6-9BDE-02E811439C5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07F997-A55B-4DC3-A541-761127BB31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F0960D-A255-423C-8CDD-0A88217317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E10C54-11AD-4172-AFCE-A716C994EF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E41489-0DE9-48CD-A1F9-DE538EE6A7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C4B009-B97B-4C51-A60E-6398C2097E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280160-F44E-4B0E-AB24-C09190AEFA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D4906-FFE5-4C83-8FA3-4F0483D132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81262F-8D00-439B-AB19-480A1ECCD0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83CEBA-79A6-426E-B4D2-4D7408E69C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684C0A-6F5F-4C66-B7C8-1D8163C3A8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94D74F-D7EF-40A3-8CEB-5DD1EE9E2C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0CE79E-860E-4B5E-A323-B0B0BF7721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44EDFF-5C65-450F-A9F0-5003D73661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0ADA51-8BDC-4C19-9191-5C8942D810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8F79C0-10C5-403F-A7D6-9AB30C5CEA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CABCE7-E57C-4958-9040-2789B95529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8D8A15-ED81-453A-B4E9-391BC950E3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DCA186-180E-47D4-97A6-7D990DBD6B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B26963-6798-40A5-B1E5-1DF1DCB4F7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E7D953-F554-4FC8-B2EE-78E1F48CA5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61D428-003B-40DC-BB79-B57931D63B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0BBAF6-1B41-4235-9ED8-07CC19350E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362E83-B979-41CD-A802-63FCB237E2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296BDB-57E0-49F3-9D44-CB9157A178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69BD52-E9D5-45E1-BAE5-20080C03F5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D4CBA5-645D-44E7-BA63-FBC47D17E4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7A415-70FF-4501-935E-A22E41DB07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A0956B-0471-4BF0-A999-9FE82506C7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95507B-CE8D-4E63-AA53-AFC63500A8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1C4F86-BAD1-46CE-8FB4-5D8F51FFE6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8E6E9D-7A65-49CF-87DB-06E3936CAF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AFD988-45D2-4703-B8E3-51E3E075E0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00AFAF-1911-419D-8A38-1F4C56B113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B93640-9199-4793-8C07-38AA337A87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3BCFC1-415F-40C9-9786-AAA6CFDD9E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69CD18-20D3-48F7-B5FB-C7FB5EB1C3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25924C-7436-4C62-A8F7-0CB463967A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A2D2B7-9DB7-4FFE-B28A-EB0E2DDF2C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23B46A-C368-4C70-9895-A00BF3CBBF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1F55C3-0484-4722-B9B2-35EE26E117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DD60E1-1EA1-436A-BF19-4C84DA71B7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E20C67-B8B6-4BCE-840D-03AFF65EB5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E75464-5FD6-4E88-9E39-F81F3902F2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827AF8-6A32-410A-BA1D-E25D1401CC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99846B-A705-4C6E-992C-F716EA9B0F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B79B3F-D27F-47D8-A3CF-FA2825AC56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468C3F-49F6-499A-AC0B-12AACE8A4D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048031-DD37-44AD-80F7-0C70612372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4FCA96-2BD0-452E-991D-7727F512D0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8AE400-81CF-4065-A07E-6D5F248DC1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6E6B09-4910-41F8-B733-551353A2FE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D0F328-9B82-4559-A04E-DD4EF61974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2A3F44-82BA-4AE8-8452-106E9E0F01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6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C71E63-6223-479C-B827-CB3FF4B0B0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490B7E-1521-493E-BE7D-DE6A6B9D4B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6628BD-0FB9-47C5-974F-42AF3FA93B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CCEA9B-9D51-4478-B1CD-5623705FE1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547993-05E4-41C0-A767-08D93B1B85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A173C3-2A64-4CE2-93E1-2CEE603864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978503-2D3D-4641-ADBF-13906026D7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BCB4A7-FFB5-4107-97A8-D1D804EEDB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E3FF41-D7A9-47B7-AD0E-A30EA5169A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5C04A2-E3AD-4D44-AE47-BE849D198A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8251F2-0780-4F52-99CF-5E3EE1C014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EC09DE-D8D4-4188-9FB9-DE39141A10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65562B-A957-4DD0-AD46-8B7F5118DE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9075B8-3E65-4144-BB72-D05A5E8630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6920" cy="26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8400" cy="26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8FF4FE-3A39-4FC0-BDDF-2A87C4C3DB6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8400" cy="26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9000"/>
            <a:ext cx="462960" cy="462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0200" y="948600"/>
            <a:ext cx="4934520" cy="46609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016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2600" cy="2826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5600" cy="187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17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TextBox 17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227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Прямоугольник со скругленными углами 228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со скругленными углами 229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Прямоугольник со скругленными углами 230"/>
          <p:cNvSpPr/>
          <p:nvPr/>
        </p:nvSpPr>
        <p:spPr>
          <a:xfrm rot="2744400">
            <a:off x="-344520" y="453636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Прямоугольник со скругленными углами 231"/>
          <p:cNvSpPr/>
          <p:nvPr/>
        </p:nvSpPr>
        <p:spPr>
          <a:xfrm rot="19228200">
            <a:off x="5842080" y="-2261520"/>
            <a:ext cx="4849920" cy="77209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34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05" name="Изображение 3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Прямоугольник со скругленными углами 232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07" name="TextBox 172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Прямоугольник 68"/>
          <p:cNvSpPr/>
          <p:nvPr/>
        </p:nvSpPr>
        <p:spPr>
          <a:xfrm>
            <a:off x="5446080" y="1672200"/>
            <a:ext cx="277488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TextBox 173"/>
          <p:cNvSpPr/>
          <p:nvPr/>
        </p:nvSpPr>
        <p:spPr>
          <a:xfrm>
            <a:off x="586440" y="453960"/>
            <a:ext cx="36914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Box 174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233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Прямоугольник со скругленными углами 234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Прямоугольник со скругленными углами 235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4" name="TextBox 175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0976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8800"/>
            <a:ext cx="5138640" cy="16786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0080"/>
            <a:ext cx="1127160" cy="1126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4120"/>
            <a:ext cx="3226680" cy="3308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652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со скругленными углами 236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237"/>
          <p:cNvSpPr/>
          <p:nvPr/>
        </p:nvSpPr>
        <p:spPr>
          <a:xfrm rot="2332200">
            <a:off x="6009120" y="-31860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7" name="Group 35"/>
          <p:cNvGrpSpPr/>
          <p:nvPr/>
        </p:nvGrpSpPr>
        <p:grpSpPr>
          <a:xfrm>
            <a:off x="4571640" y="828000"/>
            <a:ext cx="4462920" cy="3558960"/>
            <a:chOff x="4571640" y="828000"/>
            <a:chExt cx="4462920" cy="3558960"/>
          </a:xfrm>
        </p:grpSpPr>
        <p:pic>
          <p:nvPicPr>
            <p:cNvPr id="618" name="Изображение 3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2920" cy="35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9" name="Прямоугольник со скругленными углами 238"/>
            <p:cNvSpPr/>
            <p:nvPr/>
          </p:nvSpPr>
          <p:spPr>
            <a:xfrm rot="16200000">
              <a:off x="5962680" y="1164240"/>
              <a:ext cx="1731960" cy="27658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20" name="Прямоугольник 69"/>
          <p:cNvSpPr/>
          <p:nvPr/>
        </p:nvSpPr>
        <p:spPr>
          <a:xfrm>
            <a:off x="5446080" y="1672200"/>
            <a:ext cx="2765520" cy="17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TextBox 176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TextBox 177"/>
          <p:cNvSpPr/>
          <p:nvPr/>
        </p:nvSpPr>
        <p:spPr>
          <a:xfrm>
            <a:off x="586440" y="453960"/>
            <a:ext cx="4758840" cy="8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Прямоугольник со скругленными углами 239"/>
          <p:cNvSpPr/>
          <p:nvPr/>
        </p:nvSpPr>
        <p:spPr>
          <a:xfrm rot="2745600">
            <a:off x="8350200" y="-666360"/>
            <a:ext cx="1492920" cy="14929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Прямоугольник со скругленными углами 240"/>
          <p:cNvSpPr/>
          <p:nvPr/>
        </p:nvSpPr>
        <p:spPr>
          <a:xfrm rot="2745600">
            <a:off x="7634160" y="-320760"/>
            <a:ext cx="801720" cy="8020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TextBox 178"/>
          <p:cNvSpPr/>
          <p:nvPr/>
        </p:nvSpPr>
        <p:spPr>
          <a:xfrm>
            <a:off x="586440" y="899640"/>
            <a:ext cx="7926480" cy="15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6" name="Прямоугольник 70"/>
          <p:cNvSpPr/>
          <p:nvPr/>
        </p:nvSpPr>
        <p:spPr>
          <a:xfrm>
            <a:off x="60804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7" name="Прямоугольник 71"/>
          <p:cNvSpPr/>
          <p:nvPr/>
        </p:nvSpPr>
        <p:spPr>
          <a:xfrm>
            <a:off x="4806360" y="2545560"/>
            <a:ext cx="3706920" cy="22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TextBox 179"/>
          <p:cNvSpPr/>
          <p:nvPr/>
        </p:nvSpPr>
        <p:spPr>
          <a:xfrm>
            <a:off x="583200" y="450720"/>
            <a:ext cx="7192800" cy="5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Box 180"/>
          <p:cNvSpPr/>
          <p:nvPr/>
        </p:nvSpPr>
        <p:spPr>
          <a:xfrm>
            <a:off x="586440" y="1246680"/>
            <a:ext cx="3998880" cy="35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0" name="TextBox 181"/>
          <p:cNvSpPr/>
          <p:nvPr/>
        </p:nvSpPr>
        <p:spPr>
          <a:xfrm>
            <a:off x="559800" y="446040"/>
            <a:ext cx="4278240" cy="6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1" name="Прямоугольник со скругленными углами 241"/>
          <p:cNvSpPr/>
          <p:nvPr/>
        </p:nvSpPr>
        <p:spPr>
          <a:xfrm>
            <a:off x="5097600" y="360"/>
            <a:ext cx="4374360" cy="5138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Прямоугольник со скругленными углами 242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Прямоугольник со скругленными углами 243"/>
          <p:cNvSpPr/>
          <p:nvPr/>
        </p:nvSpPr>
        <p:spPr>
          <a:xfrm rot="2625600">
            <a:off x="4861080" y="4142880"/>
            <a:ext cx="462960" cy="4629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Прямоугольник со скругленными углами 5"/>
          <p:cNvSpPr/>
          <p:nvPr/>
        </p:nvSpPr>
        <p:spPr>
          <a:xfrm rot="2744400">
            <a:off x="-275400" y="-24120"/>
            <a:ext cx="699120" cy="698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Текст. поле 7"/>
          <p:cNvSpPr/>
          <p:nvPr/>
        </p:nvSpPr>
        <p:spPr>
          <a:xfrm>
            <a:off x="569160" y="1888920"/>
            <a:ext cx="48157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36" name="Прямоугольник со скругленными углами 3"/>
          <p:cNvSpPr/>
          <p:nvPr/>
        </p:nvSpPr>
        <p:spPr>
          <a:xfrm rot="18679800">
            <a:off x="6778080" y="458280"/>
            <a:ext cx="6245280" cy="46609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оугольник со скругленными углами 5"/>
          <p:cNvSpPr/>
          <p:nvPr/>
        </p:nvSpPr>
        <p:spPr>
          <a:xfrm rot="2625600">
            <a:off x="6024960" y="4329000"/>
            <a:ext cx="462960" cy="4629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5"/>
          <p:cNvSpPr/>
          <p:nvPr/>
        </p:nvSpPr>
        <p:spPr>
          <a:xfrm>
            <a:off x="1640880" y="4592880"/>
            <a:ext cx="2990160" cy="2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9" name="Изображение 40"/>
          <p:cNvSpPr/>
          <p:nvPr/>
        </p:nvSpPr>
        <p:spPr>
          <a:xfrm>
            <a:off x="867240" y="3590280"/>
            <a:ext cx="248040" cy="2484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40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0520" cy="11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1065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2024-08-28T11:50:11Z</dcterms:modified>
  <cp:revision>100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