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94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9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93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9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80.xml.rels" ContentType="application/vnd.openxmlformats-package.relationships+xml"/>
  <Override PartName="/ppt/slides/_rels/slide88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94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93.xml.rels" ContentType="application/vnd.openxmlformats-package.relationships+xml"/>
  <Override PartName="/ppt/slides/_rels/slide7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94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2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slide" Target="slides/slide94.xml"/><Relationship Id="rId9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2D0D5A2-8EE5-4215-8299-0C842191D15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_rels/notesSlide92.xml.rels><?xml version="1.0" encoding="UTF-8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
</Relationships>
</file>

<file path=ppt/notesSlides/_rels/notesSlide93.xml.rels><?xml version="1.0" encoding="UTF-8"?>
<Relationships xmlns="http://schemas.openxmlformats.org/package/2006/relationships"><Relationship Id="rId1" Type="http://schemas.openxmlformats.org/officeDocument/2006/relationships/slide" Target="../slides/slide93.xml"/><Relationship Id="rId2" Type="http://schemas.openxmlformats.org/officeDocument/2006/relationships/notesMaster" Target="../notesMasters/notesMaster1.xml"/>
</Relationships>
</file>

<file path=ppt/notesSlides/_rels/notesSlide94.xml.rels><?xml version="1.0" encoding="UTF-8"?>
<Relationships xmlns="http://schemas.openxmlformats.org/package/2006/relationships"><Relationship Id="rId1" Type="http://schemas.openxmlformats.org/officeDocument/2006/relationships/slide" Target="../slides/slide9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F4C3F1-EF8B-4F17-BB51-A834762DF8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541FFC-CFDC-4E3C-8359-BA3838696F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2CCBEA-C5D5-4E6C-858E-55DBAF3FD1A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5C16E1-00F2-49F5-AC7E-CCD41D76F0D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B28517-FC2E-42D8-AB7D-4F205E5250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6F13D2-0E63-49BC-8F5C-8143CD13D40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6750C3-515B-4D3B-AEFC-9DC75735625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60BC62-4F88-4D9D-8CB4-A2D3B560B6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6D83B5-2762-474D-9538-1E16DBA2D4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F8DA61-5ADF-4D86-8E52-F017A16086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7C5B31-3521-434A-A44C-65EFFF1F54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D9F76D-B681-48DA-9D2F-35A02B617E1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F88A14-6BB5-40BE-9AC8-70E3064F67B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F871B8-DEFE-4BAA-A85C-5AF9B4170D1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3F019E-590F-4848-989C-D3CA666B73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2965D7-9150-4EAD-9ECB-2A06C07C92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1B0B93-ADD5-442F-A1E9-18418C00489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4D9BB6-B367-45C9-B40F-863840EE541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2061BC-AC34-4001-AD4B-C0BA876805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937B64-D360-47F8-ADF6-A14F462EF1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8DEBF1-8214-4A94-815C-F88A13A822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5B33B9-BBDF-4636-A03C-89BB52C080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A1B0DC-C806-48AF-A010-0EDEC260E9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F794A8-86E3-4B7C-9EFE-75288CD12B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1CEB94-198E-4FAF-AC77-A726E41C5AB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A79F8F-936A-4862-8A49-1CBDC0F1AB1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C789FB-C3DD-4045-BBF4-F5C12ED3AFB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B3D936-5F34-492F-8A1A-AD1C3D30F03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3508CD-ECF0-404C-81F3-5D4A7842361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9DDB9F-3C0F-44A3-AA58-F93065F957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3FF9BF-0E5C-4B0C-8B63-13B402B2FE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69C840-734A-4BC4-9FA0-872E94573D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F002E8-41D2-4289-921F-2376770E58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3C87FE-D5CF-483A-9BDF-65D0D69637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83CD56-A420-41C3-8E14-12148D7FA10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1BEE9D-9922-4583-91E7-0853B46249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32F5A2-A8C4-460A-B3DD-5AB46D8EDE1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80112C-BFB2-4808-A565-E54FE5C87A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5B20AB-E0A9-48DB-89C1-7D4970ECE1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A3EC14-9274-4524-926E-C58EBCA39D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6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60437F-41FD-4E4C-8433-3A59BD1751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995716-9B5B-49D2-A5B7-EC02D52F16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A53EC3-C24C-422E-A50D-CCE3B60351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C84E36-A700-40CF-AC6E-F2A669A20B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40E861-9482-4821-824E-EEA0157E6D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56C04A-EBDF-4BC2-A44B-16556CCFCB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1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8736DD-C017-42A6-BD07-30F036FA27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39ED29-A239-47BD-999F-2DB4A6BA034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2C717E-7E58-4901-9784-336223D865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44C17E-9BEE-48C3-8F7F-22CC62AE2BA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927C11-318E-4521-A413-7D4C06D8C8A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198C51-2C24-40F1-85F2-B237B00C7E4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9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C2DA0E-D905-4E14-86C9-1BC00D0B4E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7172CF-6E15-4227-B234-1C2C804D20A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D3A76A-F6A9-436C-9923-F40529CA02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221148-7626-4EBA-8FCA-54BF58128E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4126FC-4AC7-4F07-8704-672831C0F3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1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CF693A-E4FE-4690-A76B-1111A29780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4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C1F345-0740-4BD4-AF43-24FDD7C89E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2A1283-3453-4662-8C7F-29771E207F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0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3636AD-7CF1-4067-830B-EC92467F451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172F0C-605F-44D6-8014-6AB9D2B083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7A61E4-9BE7-4FE2-B274-916B28CC2C4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9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0EC5D1-0F0C-47B9-B7FF-6996AA6987F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7D4853-60A7-4155-AC73-C19BF7C4F2C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4A02E7-88C8-4296-A627-E94B1EC383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2937A9-297B-4509-8307-4EDD4F8CC8D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8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8246DA-DEB5-4EBB-81E0-788FDD0B24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1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9AD002-977C-4072-A89E-35D102B1D5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C1E95D-C73B-4BA4-A3DF-5EABCF51BC7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7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061CEB-068D-4A5E-A74A-0EC2CE1BF5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C07D17-0741-4FEF-ABC5-377E86E525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3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B6D37D-A8D7-4FDA-A6BC-CB9850B865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48011C-F1C2-49D4-9A56-D021D95B95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3743E3-6212-425E-9948-808A8BD8E3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57416D-F50B-4D48-8292-35B09F53F3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5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8A756D-F1AE-4A21-B0F6-53C0BBB6D2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58A138-02AD-46D6-ADB0-6DFBD8AC6B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B46A8E-1CD4-4730-928A-B366641D0A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1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35CC73-D1A3-42CB-8CE9-B2F0232D7D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4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BF1B65-3A2A-4FCA-8B86-6FCC6312CF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92C5C0-8398-4D8E-ACCA-D3B5FD2BC1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66469B-15A4-4EA2-9B44-2FC4E11187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12E876-6A38-4C16-B74B-9F7FCA35AC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6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A0C9C7-64DF-450C-97D2-3C9AA64D44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9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E4EA77-3FCA-4439-A53F-737903CB1C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2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83884A-2109-42D5-BC42-8822B7B0F4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5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D6320D-7FDE-49F7-9D07-D063FD9D19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33082B-3323-42FC-8BF4-3439FA1C6F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8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A4ACFD-1896-4EDF-AE1A-4EF81C2DE6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1" name="PlaceHolder 3"/>
          <p:cNvSpPr>
            <a:spLocks noGrp="1"/>
          </p:cNvSpPr>
          <p:nvPr>
            <p:ph type="sldNum" idx="9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5FCA1A-E8D7-45C6-A1D8-125BE1F0D1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4" name="PlaceHolder 3"/>
          <p:cNvSpPr>
            <a:spLocks noGrp="1"/>
          </p:cNvSpPr>
          <p:nvPr>
            <p:ph type="sldNum" idx="9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14A0EE-8411-4DD5-8E9C-7CC76F7FE4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7" name="PlaceHolder 3"/>
          <p:cNvSpPr>
            <a:spLocks noGrp="1"/>
          </p:cNvSpPr>
          <p:nvPr>
            <p:ph type="sldNum" idx="9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1AAC2B-1A0D-48A4-B292-729EE0F8F4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0" name="PlaceHolder 3"/>
          <p:cNvSpPr>
            <a:spLocks noGrp="1"/>
          </p:cNvSpPr>
          <p:nvPr>
            <p:ph type="sldNum" idx="10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6BC7B1-8A5F-45BC-A9B1-284689827E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F6BE17-808B-4BA9-A9D0-251AA16798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C82DCC-887A-4C2A-9160-8465C2C2EA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12F275-0CF3-4C7F-93E3-BC0B63A86C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BF549C-3FBE-4033-AEA2-7D1D6527954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DC5F14-8BB9-4925-9906-90A69DC0AA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8CCCA0-9A75-4FD4-A36C-EE8CB71CCD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F6ACA7-79AE-4B05-B43C-F936859CA5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6EF3B2-3C57-41CB-8F2A-2350A06305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BEA4BD-CFC6-41D9-981B-5F9A8DEF1E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85B1C6-BFAF-4C47-9B07-F5E96602A4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5282C6-C692-49DF-BC24-4248D30B76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F5FE22-0CD8-41E6-BEE5-27EBE91944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6920" cy="26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48400" cy="26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5CCF0C-8D63-4281-AF6B-6EF7374A00B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48400" cy="26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29000"/>
            <a:ext cx="462960" cy="4629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0200" y="948600"/>
            <a:ext cx="4934520" cy="46609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016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2600" cy="2826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5600" cy="18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Box 15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TextBox 15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199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Прямоугольник со скругленными углами 20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со скругленными углами 201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Прямоугольник со скругленными углами 202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Прямоугольник со скругленными углами 203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0" name="Group 30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41" name="Изображение 3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2" name="Прямоугольник со скругленными углами 20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43" name="TextBox 15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Прямоугольник 59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TextBox 15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15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Прямоугольник со скругленными углами 205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оугольник со скругленными углами 206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оугольник со скругленными углами 207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TextBox 15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Прямоугольник со скругленными углами 20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Прямоугольник со скругленными углами 209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3" name="Group 31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54" name="Изображение 3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5" name="Прямоугольник со скругленными углами 21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6" name="Прямоугольник 60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TextBox 15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TextBox 15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Прямоугольник со скругленными углами 211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Прямоугольник со скругленными углами 212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TextBox 15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Прямоугольник 61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Прямоугольник 62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TextBox 15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16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TextBox 16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213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21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Прямоугольник со скругленными углами 215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Прямоугольник со скругленными углами 216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оугольник со скругленными углами 217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2" name="Group 32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73" name="Изображение 3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4" name="Прямоугольник со скругленными углами 21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75" name="TextBox 16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6" name="Прямоугольник 64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TextBox 16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Box 16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Прямоугольник со скругленными углами 219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Прямоугольник со скругленными углами 220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Прямоугольник со скругленными углами 221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2" name="TextBox 16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Прямоугольник со скругленными углами 22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Прямоугольник со скругленными углами 223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85" name="Group 33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86" name="Изображение 3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7" name="Прямоугольник со скругленными углами 22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88" name="Прямоугольник 65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9" name="TextBox 16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TextBox 16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Прямоугольник со скругленными углами 225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оугольник со скругленными углами 226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TextBox 16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4" name="Прямоугольник 66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Прямоугольник 67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6" name="TextBox 16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Box 17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8" name="TextBox 17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99" name="Прямоугольник со скругленными углами 227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0" name="Прямоугольник со скругленными углами 22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оугольник со скругленными углами 229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Прямоугольник со скругленными углами 230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Прямоугольник со скругленными углами 231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4" name="Group 34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605" name="Изображение 3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06" name="Прямоугольник со скругленными углами 23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07" name="TextBox 17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8" name="Прямоугольник 68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9" name="TextBox 17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Box 17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233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Прямоугольник со скругленными углами 234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Прямоугольник со скругленными углами 235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4" name="TextBox 17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со скругленными углами 23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237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17" name="Group 35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618" name="Изображение 3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19" name="Прямоугольник со скругленными углами 23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20" name="Прямоугольник 69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TextBox 17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2" name="TextBox 17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Прямоугольник со скругленными углами 239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Прямоугольник со скругленными углами 240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TextBox 17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6" name="Прямоугольник 70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7" name="Прямоугольник 71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8" name="TextBox 17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Box 18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0" name="TextBox 18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31" name="Прямоугольник со скругленными углами 241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2" name="Прямоугольник со скругленными углами 24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Прямоугольник со скругленными углами 243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Прямоугольник со скругленными углами 244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Прямоугольник со скругленными углами 245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36" name="Group 36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637" name="Изображение 3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38" name="Прямоугольник со скругленными углами 24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9" name="TextBox 18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0" name="Прямоугольник 72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1" name="TextBox 18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Прямоугольник со скругленными углами 5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Текст. поле 7"/>
          <p:cNvSpPr/>
          <p:nvPr/>
        </p:nvSpPr>
        <p:spPr>
          <a:xfrm>
            <a:off x="569160" y="1888920"/>
            <a:ext cx="48157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44" name="Прямоугольник со скругленными углами 3"/>
          <p:cNvSpPr/>
          <p:nvPr/>
        </p:nvSpPr>
        <p:spPr>
          <a:xfrm rot="18679800">
            <a:off x="6778080" y="458280"/>
            <a:ext cx="6245280" cy="46609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оугольник со скругленными углами 5"/>
          <p:cNvSpPr/>
          <p:nvPr/>
        </p:nvSpPr>
        <p:spPr>
          <a:xfrm rot="2625600">
            <a:off x="6024960" y="4329000"/>
            <a:ext cx="462960" cy="4629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Прямоугольник 5"/>
          <p:cNvSpPr/>
          <p:nvPr/>
        </p:nvSpPr>
        <p:spPr>
          <a:xfrm>
            <a:off x="1640880" y="4592880"/>
            <a:ext cx="299016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7" name="Изображение 40"/>
          <p:cNvSpPr/>
          <p:nvPr/>
        </p:nvSpPr>
        <p:spPr>
          <a:xfrm>
            <a:off x="867240" y="3590280"/>
            <a:ext cx="248040" cy="2484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48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0520" cy="112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2024-08-28T11:50:26Z</dcterms:modified>
  <cp:revision>101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