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6B7B986-E626-42FE-934B-07882161D6E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CF045F-9EA0-4AF4-A0CA-B9BB9C923C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C298FD-9B0A-4851-8615-D94F2B84B3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E650F9-AC2B-48D1-8718-A1D9432C3D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CD4CE4-E826-44CD-ADC2-BD2EDA3219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99D6EE-0DE3-458C-86AF-FFE5B7ABEA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CDE77-BFF8-4043-B5EE-3447E60212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71F1BE-7CFE-4B8F-BB5A-033F89EC2B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B7F98-449B-45A4-B355-756CB83D77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2C123F-13B0-4EB7-894C-467E976ED8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12C2CF-F6FA-4BAA-8450-C65F5F14C5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4C4FEC-B026-4F52-8069-AB228FD9D7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9FC2C8-33E1-4B00-A238-ADA3ED8649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F634A-AA9D-4C3E-A5B6-D383E94A67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62408B-C285-45CE-891C-0A7A71C5BC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583E5C-CA6B-4A6D-BC54-1B71D3D3A4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FC4E54-31ED-439C-8750-2404D4B0B9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85DF87-D45E-42ED-87CF-60E6FA7D97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1964B5-6119-4226-8879-DD9FC9583A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C5A0D9-4226-46E1-A5B5-934DF67A5E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0B6C50-34E0-49FE-875C-CED6B5EE37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FA9676-5981-4288-B5D2-FBC2390C68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D3D546-72C0-4CBC-A7DE-A3A15D10B6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28640-ED18-4DC3-87EB-2A0D9EE6DC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63BB36-B2F3-49A8-BD52-0971B2B157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CABD7B-4E3C-466B-8C86-2481A6C902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06713E-3A05-4610-B7B9-697F03DE42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EA28D4-FFC9-4321-8A7C-97E5CA3C3B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CA77F6-4859-4E8E-9DA6-68F979F9AD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8AA564-F925-431E-A7AE-3792A79B78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F3156F-660B-4ADA-8D00-DCDE59626F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CD8C9D-DDFE-42F7-B5F3-67AF6EF46F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8844BA-AB0E-4D96-9157-87F57A0CD6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5F1701-822C-4ADF-A63C-00E7AD9E08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039FD3-6A08-4D98-9B3A-160679BEF5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C3E136-7E1A-46E0-8454-B8C031BBD1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C2337D-C98B-49FE-8425-6870DBBC6D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326A67-476B-47D5-A938-4F8A62925A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42E39D-04DC-448E-B230-6A9F3C958C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861242-3DC5-4A00-B38C-B1E166600E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BED235-224A-4853-ADC9-38E502519D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E13D6A-6C88-4FB9-8CDC-2D98A2EF2F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07D8C4-B755-4384-8775-0DBACF58B7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CC7640-6175-4915-8FB7-31EA8DB2C0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BE4319-5D14-4932-BEAC-C161A576B0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ABE235-3E18-43DF-B3CC-FECA7712F1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EFB5B6-B111-4603-8595-0146FD6697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90C0C8-D4AE-40A5-A28D-DC85A3D66B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CCA944-70A4-4864-A5B2-DA18A2C0EF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F7E838-7B9B-4DC6-BEDC-7CC1626ABF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AC5982-A597-4E20-8095-DEA6D42838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71E8A5-5BB8-44CD-BB8D-1730837DBB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02D6A7-D696-4B67-AB3D-54FE355944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BD1A14-CEF0-4045-8EBE-9FE52943C7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DC9CF9-7F84-4907-8663-98440B2E58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9204DF-6A3C-4286-B1C8-54D658F5F1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E393E6-17AB-4BEC-AEC0-018020FAB6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FD0F22-299A-439D-B313-B50CE36186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17A99E-BC57-4191-BA51-8D9AB0EB31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60E407-B51F-4E20-B850-8866F7FF80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4B1AA0-AA31-4D2E-A258-C0544AB115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4A8AE8-A0E1-4B2A-AA67-9EA293B386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895B61-E584-47FD-AE13-B5117574CE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B0C727-826D-46ED-9E28-E252CB9B1A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310792-1248-4F17-B764-C35D908144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79FBB7-CED2-4ECB-97C5-910525F8EE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F760E-9D45-4515-99D4-49556FF271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E2D096-38D4-4442-AA70-68DED6A731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E3761D-1D74-475F-A114-0E78A06B0B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87D01D-237B-4DB7-B48E-4749A17E59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D7F0A-A0BA-4A35-8EAB-9B1387ABB6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E8FCE3-EC01-4964-92A9-C7C66EE6DC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9AA142-37BE-4945-A4DA-9AABA117EE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74D3CE-ECE8-47C9-A5DF-37712C5DBE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0D7DA3-20C0-4C45-BC55-2CAEB5CBB5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71991F-3639-4365-8F2D-76EEBC3F9B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657542-C2EB-460E-842A-05CF0F7BC8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4CB222-34E0-47ED-9F0A-97C69E776B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764872-09C8-4649-813A-DCD07F1C99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244A69-875C-4D85-9306-92D27DE34D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37E9C-BCD9-4D63-98BC-4C3ED5F6E9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236DCD-43DF-431B-B1B9-33E0D8BCE7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FFED16-C7B5-4152-9A61-C4800ED869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4010E6-50FA-4A6B-83A4-1F06300387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0F956E-783A-4C30-9BA2-94B307DA56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ED2A2-80EC-4106-A718-229D220613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0C8A5-7B3F-479E-B554-808E26E04D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4C69CC-49B4-4DA1-B158-476DC751C9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34ED7E-0BA6-4EE7-8565-0921791614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056FF2-DE89-4C1C-928A-7FCBE087C9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0AE15C-A539-4AFA-BF89-27A14D189B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37ABE6-95A5-4772-A5B9-B8A16525A7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850DE3-B80A-4904-8B7C-0A0F770136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6B3D1C-36A6-45A6-8D26-7D32B0E940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03D48-BB7F-4B45-87E0-B4BA3570EA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EA699B-8EF0-40FB-94E7-0B216D03FE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724C53-3BD1-4F9F-AB55-820909E2C0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8AA7A-0B07-4D11-B04E-7BF5DF04BE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48EC63-A4AD-4C90-B90D-B0FB885485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18F6A-6D58-405A-8410-888E592261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7955A0-386E-4173-9800-641D968988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646ADD-4992-4997-9553-BBB39993C1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143C5E-A7F0-43D6-9FC6-D17340541B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5781E6-AE94-4914-888F-9E5706C156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3FE39A-719A-40B2-A53D-BFA91F1B26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131A88-1B1B-4C77-8F4F-A927D7B5D2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901D49-10E8-4E6D-A768-FCA84E0412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8FAE30-7FC9-4C9F-B570-8FBFC843C3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692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40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C6B181-B314-491C-A8D2-698371A5BBC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40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000"/>
            <a:ext cx="462960" cy="462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200" y="948600"/>
            <a:ext cx="4934520" cy="46609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01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600" cy="2826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600" cy="18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23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Прямоугольник со скругленными углами 24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TextBox 17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Прямоугольник 70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Прямоугольник 71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TextBox 17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Box 18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0" name="TextBox 18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1" name="Прямоугольник со скругленными углами 24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Прямоугольник со скругленными углами 24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Прямоугольник со скругленными углами 24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Прямоугольник со скругленными углами 24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Прямоугольник со скругленными углами 24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6" name="Group 3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37" name="Изображение 3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8" name="Прямоугольник со скругленными углами 24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9" name="TextBox 18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0" name="Прямоугольник 72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1" name="TextBox 18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Box 18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оугольник со скругленными углами 24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оугольник со скругленными углами 24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оугольник со скругленными углами 24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6" name="TextBox 18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Текст. поле 7"/>
          <p:cNvSpPr/>
          <p:nvPr/>
        </p:nvSpPr>
        <p:spPr>
          <a:xfrm>
            <a:off x="569160" y="1888920"/>
            <a:ext cx="48157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49" name="Прямоугольник со скругленными углами 3"/>
          <p:cNvSpPr/>
          <p:nvPr/>
        </p:nvSpPr>
        <p:spPr>
          <a:xfrm rot="18679800">
            <a:off x="6778080" y="458280"/>
            <a:ext cx="6245280" cy="46609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Прямоугольник со скругленными углами 5"/>
          <p:cNvSpPr/>
          <p:nvPr/>
        </p:nvSpPr>
        <p:spPr>
          <a:xfrm rot="2625600">
            <a:off x="6024960" y="4329000"/>
            <a:ext cx="462960" cy="462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оугольник 5"/>
          <p:cNvSpPr/>
          <p:nvPr/>
        </p:nvSpPr>
        <p:spPr>
          <a:xfrm>
            <a:off x="1640880" y="4592880"/>
            <a:ext cx="29901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2" name="Изображение 40"/>
          <p:cNvSpPr/>
          <p:nvPr/>
        </p:nvSpPr>
        <p:spPr>
          <a:xfrm>
            <a:off x="867240" y="3590280"/>
            <a:ext cx="248040" cy="2484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520" cy="11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2024-08-28T11:50:40Z</dcterms:modified>
  <cp:revision>102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