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83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9AA7E28-B7FA-41D4-988C-C7079FC6F7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ACC9E-818E-424C-92C6-CDE01B800A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3165F-BB8A-4D32-81F5-1A38D0156B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DA3E3-7F29-4D4D-919B-8A13FD3DF3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89B75-F52F-4CD8-9BC9-20CF463954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8A5626-5A41-4285-9E9E-DA366CE340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CCCD18-7CEF-4537-B3B8-08EEBD2FF1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22805-755C-4329-88AF-046EF40F07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0B9746-DD7E-4102-976A-21DB3E7E25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F4EEAA-A633-4791-B674-FD8FEC76E7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4B760-6EC6-4FC6-A6BA-73B5F2863D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3FE952-EEC4-4058-9163-850DD8A375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8CCEB-2F6E-4977-A25E-15BA059C07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F491C-EE9A-44B8-B7C9-9095442C6D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354B78-3DD0-4317-B692-D0670DCDBA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0D1634-7CCC-4405-9FE6-4F108CAF76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48DC7-A5E5-4238-AF22-526AB1C391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5F4D21-70D1-408A-B6D8-402E719E1B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A10C4-DBB9-485D-A6FB-781D4502F3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53A17-78D4-42E9-9D3C-AA6089ECAF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91B16B-F5B9-497D-88B1-D22AAB5358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227AD1-4DFC-402A-9AEF-9DCECA9688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1D02F-9BAB-4726-8D69-AEB12D4350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C02C5D-8E72-47D7-8EB9-ADE09786FA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88410F-0FB4-483E-84C8-E77D3C45B0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4479A1-363D-431F-A0D9-B56D8BCC14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22C4D-F8FA-4CE1-B9A4-3B72FC987A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6646C-3565-4BEB-B9DC-A576C159F6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B025E-A22A-495F-B4EF-E755A02171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6F5173-F343-4017-BC78-0AF88B7415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AA4E2-EE2D-42A8-B33A-977C74EB4D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352284-6A3B-45E3-AFA0-DCC96FC848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22658-D4DE-457C-BFCE-3BEC823D98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CBC2E2-0A2B-4D02-924C-7CB93A0D28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EE2C7E-41FE-450B-8D96-093533658D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BAE82C-AEF3-4677-AFB4-6A15619140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53E9D8-10ED-41B9-B08B-A6ECD5830A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D9C9B1-68A3-4777-9129-0C3E3D3F5E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DFC5C9-B0D3-4F1B-861A-70261351A3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6BB3E-A7EC-48E6-9BC1-6E511280BC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C2C968-BA42-489A-8922-AC317DBD57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FA313-47AA-4AF5-98BE-76BEBC790B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FF8C2-86AC-43EC-8E03-D389279104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5C839-0DBF-47F2-8929-8CA327E4A4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BAE36A-A0DA-4141-89BD-591BABBFC3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BD9B0-8472-4804-B867-B1F3F313CB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A2D08E-8BB5-47D8-88B4-16D6DD4E7A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D96A13-A00D-4616-8D21-AC8507ADC8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C3FCE-D142-43ED-A617-50EB4CCFCE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CE3170-4591-436E-8A79-AC844792CA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5BAC6-7B25-491A-A81E-90DBC8F9A4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E7F47-0394-474A-AA10-99239984FC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52D947-D1B0-435C-A2FA-600D4500B8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725D5-3912-448B-915D-47706AEF83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AE503-4676-4D67-9E7F-A1C108CC48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DAAA1-B78A-4088-8266-9341F40579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69F266-B6F6-4120-944E-23EA7DF419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97D640-376F-44E9-894E-32A04895EA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BB236-7CCC-42AD-9352-31DF6C7DB8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63BE0A-0BC2-48E0-8D5F-4FC6A09C0D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2B9974-E594-46C3-918C-B408EA6AEE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02EE1-F8D5-47C1-B051-2C82CF5082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C80E8-B197-4ACD-B0FD-9D7C15E8B4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A248A8-F6C1-49CC-B0E2-7BC5FDB602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6BE821-5428-4FB0-A018-7DE0188F4D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659F2C-17CE-4FAF-AA59-6D660DFA42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BA11B-EC5C-459C-856A-6DFB9A4B52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E7F2CF-E391-405F-B4B0-5621F1A63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DAF8DD-F417-4E21-84B5-E7B8BB3294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61730-7D41-41D4-934F-66B4BC5767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8BD6D-D3C1-4A41-89CB-4691E7A6A2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E8E6A-93F4-4E21-8E1F-31B1BB21C7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2BD0F3-8174-4F74-AD10-C63D5C1EEA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86506-E977-4AA4-A372-55C18544E8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BADFF-A9DF-4D98-8ED0-BA1879F71F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112BD-7F2D-43BE-962C-8765E83DFE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2A590-7081-4743-8738-20381F08DB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E8DF8-6F19-470E-8513-61ECA8199B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14528D-ADBF-427B-AC56-D37A49A4AA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99826B-9422-4ED2-9D57-5EEC4802C1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440570-B3F1-4149-8FBE-3BEAB55C14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4A249B-08CE-432F-849D-BFF2C95864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431261-22E3-4B5E-97F3-569E106B83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7EB1D-B1F1-4AFE-81B6-938C43473C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BC931-9E3F-492A-9761-3DB9C02BA7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89814-EF30-464F-A59A-C21B02FD7B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526FA-9108-46AB-8B06-5614A4A8CD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5AF676-840D-431E-858B-00C7C98536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A809E-C591-4303-8AD5-44A59DE3A8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2E42AE-55BF-4FF5-8D50-7B161F5F4B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9444A9-E4CD-4149-9D54-87BD22DBBC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3992B4-EA63-4B95-85FF-69C5AA979A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E101D1-8426-4B5F-9EF4-6B216EA111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BB910B-9D95-4F62-8986-45E991DCDA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38828-BE94-4BEB-83E5-50EA3280D7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CE1D2-D22F-4C75-B25D-E90A3688AC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04489E-405C-433D-907A-D484419550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0C04F-B7C4-45D5-95BD-92E074D56A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D4359-23DA-47A9-8E7D-472F6ABA5D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5EE87-7CFC-44BA-AFA3-1A66AC64CA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045613-0879-4A58-9103-26BA0DAD61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24FBD-B38A-479C-8B42-A56502A50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457881-5D9F-4388-ABCD-300F777BCC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48EB2-70AE-4D5B-B96B-35C88CAAF6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CFDEE0-CDA7-4DCF-9C73-794EDABFE8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564AF-7B2D-4B37-90AE-C783AE5951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B48E3-C736-4F6D-ACF5-3D732C44CB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E0EAA0-45CD-45CC-ADB6-33584457F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EF02F-25A4-4F65-BDF2-603D5F50D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85559-BABE-41B0-BDAD-59DC1C38C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FEE5A-848B-413F-A7BC-3DFCE1BDD8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56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432338-630F-4AC5-B46D-F70B295719D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16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240" cy="2822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24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25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Прямоугольник со скругленными углами 25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9" name="Group 3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50" name="Изображение 3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Прямоугольник со скругленными углами 25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2" name="Прямоугольник 73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TextBox 1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TextBox 1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Прямоугольник со скругленными углами 25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Прямоугольник со скругленными углами 25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1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Прямоугольник 74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Прямоугольник 75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TextBox 1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Box 19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TextBox 19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63" name="Прямоугольник со скругленными углами 25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Прямоугольник со скругленными углами 25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Прямоугольник со скругленными углами 25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Текст. поле 7"/>
          <p:cNvSpPr/>
          <p:nvPr/>
        </p:nvSpPr>
        <p:spPr>
          <a:xfrm>
            <a:off x="569160" y="1888920"/>
            <a:ext cx="48153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68" name="Прямоугольник со скругленными углами 3"/>
          <p:cNvSpPr/>
          <p:nvPr/>
        </p:nvSpPr>
        <p:spPr>
          <a:xfrm rot="18679800">
            <a:off x="6778080" y="458280"/>
            <a:ext cx="624492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Прямоугольник 5"/>
          <p:cNvSpPr/>
          <p:nvPr/>
        </p:nvSpPr>
        <p:spPr>
          <a:xfrm>
            <a:off x="1640880" y="459288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1" name="Изображение 40"/>
          <p:cNvSpPr/>
          <p:nvPr/>
        </p:nvSpPr>
        <p:spPr>
          <a:xfrm>
            <a:off x="867240" y="3590280"/>
            <a:ext cx="247680" cy="248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160" cy="11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2024-08-28T11:51:53Z</dcterms:modified>
  <cp:revision>105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