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0433ABD-466E-4060-8C5A-78BE3E283F1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D7D1B2-FD22-4490-BD61-BF6BDB3528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955E2-792E-427A-802B-3A5349DCE0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577757-19FA-420C-B82D-0ADC088A88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288012-0068-4D2C-9D05-2FEAE8D7B67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EB7C43-A10F-4212-992E-46BC6B2C40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3F5DA4-CA8A-4189-9292-607FB92732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C4EF35-1D39-488B-8124-BED5CFE2EA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DC1AC8-1760-4545-8D0D-4ACB659C8F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450C75-837A-4204-ADE7-1D053C112C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18C2B0-5167-4290-9ED5-5E38B60034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04FF16-98CF-4E7C-A02F-6A760C4F30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5515C1-DC0A-436B-B20E-5407B5AC5F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522C29-F39C-4BC9-BD3E-E1904CF4B5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7A9E1A-08C1-43CD-8BA4-178A23D29E0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880" y="948600"/>
            <a:ext cx="494100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080" cy="2890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080" cy="18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2024-08-28T11:53:39Z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