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9A24216-F78C-4411-9085-62F0A74B367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07C236-7350-4E95-9E26-1AB27F882D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232AC8-9A8C-4A3B-BFE5-702333CC45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30DE44-3A24-48C9-A6DC-BDAD8C9622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622C92-6C92-4EEA-A87F-D9D4AFF06D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339B49-D74C-4536-8DEB-3C3A9ADF3D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551FF1-6F08-4E57-87FA-3F489491DD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F6F3F4-0715-4838-92EF-3D9E78647D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70BC15-C753-4A9E-A49F-A30573370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1F3C67-497A-4FC8-8800-E86025DC21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C036A6-C360-4491-8F33-708FB1364E0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387346-FF08-4427-8150-F166CD26F2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9537CF-C1CF-4B91-B164-F6C50EA697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73FD0A-1B22-4225-8086-5DCFD82E88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2E00D1-A8F0-48E1-8388-1494A7C6D5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DB3D43-F3AF-4AA7-8FCD-57C4C29D52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2AC771-6569-406D-A2A1-7718A5622E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343731-85E0-4DE8-965F-304EC90B24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CF0C5C-1ACF-4DB2-AEC6-487F7BBE26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3781E1-0E48-4B32-A74B-C599602F14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55776E-C9B3-4098-ACC9-397C0D8B00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BFB50C-EB36-435C-AD6E-E5C620D599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045588-30D7-47FB-A115-408778A25C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ADD07A-ADE4-4C63-8D21-6832341DB1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6E4D56-0AD6-42D3-B65B-55B9940003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CFA66A-D1FC-4738-8171-403E22FC41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4C6568-6E5D-4A61-A447-B8E9B5BB1BDE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295DA2-A8C3-44D1-A9EA-6680ADCE220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1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4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96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2024-08-26T12:43:08Z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