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F5D84B-546D-4D1C-B8AD-06134106BF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DF3F74-225E-4281-A5B8-EC779792FF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2AAE8-5AD0-4775-AC25-6FCAC0A70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907117-38B0-474A-ABD5-D20159F762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87626E-6C30-4013-90B7-74E410AB3F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6F8B9E-572A-4364-BBCB-A182981A28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4123E5-78FE-47D6-B34F-B61F132263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4FE35F-C609-42EA-87D6-FCA9C06072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27B6B-7F32-4963-89B7-A93BD3678C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61F50-23A4-49CC-8F16-A97D312DF9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160060-78B5-4B77-8B79-98FFB084BD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E6074E-FDCE-4C47-88BD-8045D6A857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380FA7-1E33-4FFC-B1F4-B5B1C5C9CB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F55EF-6A8E-4E84-B5B8-B2188C700F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12830B-BC3D-494B-90F0-61C43CF47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CFADC9-2345-464F-9CDD-AFA313B0E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65393D-8495-4309-B7FE-7331349E0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88E8BE-7F5F-4230-AD8C-7EDDCDADA7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740462-2BC6-41B9-AC0D-51A7642C9A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68C352-387F-4569-8A63-5498480E2C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75F36-4CA0-4AFE-8103-11FE731273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18ED0-45F7-429B-B5A6-E05682AFC0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D64C42-7696-45BF-9C96-8AA79EFABD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2B552-446F-48C3-8617-7DA4BF528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35E86-E0C2-48CD-923A-13B60808D3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92372-19AC-4489-92CB-D6519FA81B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94B308-38B9-40B8-9CD9-CFC77DCE103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36C25C-AC5C-493E-A00A-8853A1705F1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2024-08-26T12:43:36Z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