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76D2D87-43B3-4D72-8876-22265CDF00A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726D38-ED87-44D4-B327-8AE9D3697F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1A2B1-D97D-4A51-9452-EA58E54C6C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E91CFD-54F4-4489-A33B-F8CBD5E1B6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37B14C-E696-4FA8-B69F-8A581B2C1B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839C00-FC83-4D8C-9246-BD95670B2A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DE25BA-0BA4-42A8-AA12-5035141D41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DC0361-BE3D-4E88-9E5C-8FB893C716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83BE5A-E3F0-4AEF-A775-42A791BAF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8B75C4-3AFB-4B0F-ABC0-513F8E8E26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CF09FF-53DF-412D-B438-B962A775BA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44C3FE-844B-4E36-A167-B127FDF930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57770C-C171-473B-95BA-8BDDBF8855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690EB8-8CF8-4BAF-B738-765E533ACA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6E035E-CF72-4B67-909D-85712639D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030A48-0DA3-4531-93AA-55DA0340F5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D1AC10-893B-4AE6-B1FD-B589CA3259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BC233E-B165-4CBD-8E47-F3D66F67BE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34FD52-7184-46E4-B135-E403CA8273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F10BE1-1285-4B86-A3AC-6DD472DBDC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23DF4-3C13-4627-8617-2F6B0311AF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BDA7D-D073-48CA-8B8A-F11B876FB9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15CB3-6BCC-4351-A5D7-BAD23637CD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0A621-16CB-4BC0-9AFA-071AFBDD4F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A66350-DBA2-4BAE-9B44-9AD12720B1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865B1-E62D-444C-BF63-CE41D8FB62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762503-4549-4A1A-A691-B55BC9D0AFB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70161-B0B3-4EF4-BB23-3C12D152516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3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7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2024-08-26T12:44:09Z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