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5C7AF91-D04E-4459-8CCB-042C3DEE1A4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713A33-04BF-49A9-B7A7-93C04D10EF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95A94-6214-4D73-A1E7-C9DC0A2EC4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E7D88-D81F-4EAC-B9FF-3ACC920579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00BC2C-E1F3-4F1E-9691-209764E349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7B868-6CA4-4886-B912-25291CFAF2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406C7D-1682-4018-87D4-091522D3D3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89E50F-4505-44A5-8775-D489801E0C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99A485-2362-437E-B89B-ACBA010098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6C814B-4B3D-4C0A-BA2C-9CC0C8D5DF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20A395-D6DE-44ED-B85A-416B552241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3997DC-764A-454A-BBD9-D9859890AF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D02ACD-4D1D-43E5-BE0C-526838C402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AF609A-6922-4BC9-B204-29AC65AA33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7C0335-8065-48A5-9BDD-0E88DB213E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08A974-7792-4F39-BEC3-E9046117E3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BBE1C2-443F-4E43-BC8E-1E6218C242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D8D84D-D664-4D8E-8ACF-181112E9A2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595754-52D4-4141-A9D1-CAE14B9B74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9B2AD-FA0F-442C-8333-F9EED78E6C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89E8C-576C-4F7E-9BAE-1C10E3DB94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203B1D-663A-4D9F-A68A-D672C68D69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AE190B-FBA6-4382-809F-49D5E62DFC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121D56-DC81-4E39-8A20-566E2EDCDB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BD70FE-8BCB-4000-8404-792B8CA6D0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8DA1CA-E33C-4607-A023-78DEADF493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07A72A-1694-4388-B5D3-E0B4BFEE33F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F6EB70-D82C-45E6-87A3-3B0FC4FB619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2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6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2024-08-26T12:44:40Z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