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92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C516CD6-904C-4C20-AFAE-E4D7D52C90A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76B21B-77FA-467F-A38C-40C8C119A6C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306B19-854E-4677-B70F-354DC9F474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A30E68-D2DD-4875-8031-B25BE07B3BA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595B9A-94CF-4B58-95F1-04808A42EFB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EBD436-80B9-4E8B-B47C-454C051D7B2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CD9F6E4-AEB7-43C3-B59B-13878277A3A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219622D-E7C4-4D54-98C6-AD4FAF9023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10D5A3B-0826-42CB-801D-653661DE14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9DF7D5-5178-4A2B-B589-902399E5151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9AF9A2-ADA3-4251-83C4-D801922459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AD3513-F75F-46B0-AD2B-6610FDAC16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0CCCCA-91A5-4857-A092-69900F7669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736143-5311-45F7-B9FC-1A87335B8D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CC27A4-A10F-46F9-9AD6-CA3B30F391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B592EB-F2A0-47B6-AC34-6B51BF6CCA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5F81B24-041D-472F-AAE4-EC962B33F2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B84E7FF-B3A8-4319-9F37-FED09F8DB63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77EC14F-23DA-4726-B71F-D794FD9532F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889BF1-940F-497D-8B91-800842DBA6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73E4FD-9C6E-42AD-91E8-A6386FCC334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4D351A-A1F3-4E06-81FA-914D3AF52D2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78A34A-9D8A-4DB1-83A0-114356DC44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DDD411-9031-455D-B286-D3529A1BD4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948431-45C2-4DAC-A765-E1A2AFD0D0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372E1A-0A04-44EB-99F1-08DEDC44B5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4767120"/>
            <a:ext cx="289080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C0B9DE-30F7-492D-A705-C2D9A16ACBAC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4767120"/>
            <a:ext cx="289080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AF55CF-6E05-4B75-B2ED-F2DEC91A1449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9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90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91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2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3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94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pic>
        <p:nvPicPr>
          <p:cNvPr id="95" name="Рисунок 14" descr=""/>
          <p:cNvPicPr/>
          <p:nvPr/>
        </p:nvPicPr>
        <p:blipFill>
          <a:blip r:embed="rId5"/>
          <a:stretch/>
        </p:blipFill>
        <p:spPr>
          <a:xfrm>
            <a:off x="5656320" y="1275480"/>
            <a:ext cx="3133800" cy="3133800"/>
          </a:xfrm>
          <a:prstGeom prst="rect">
            <a:avLst/>
          </a:prstGeom>
          <a:ln w="0">
            <a:noFill/>
          </a:ln>
        </p:spPr>
      </p:pic>
      <p:sp>
        <p:nvSpPr>
          <p:cNvPr id="96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7" name="TextBox 13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1848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2024-08-26T12:48:14Z</dcterms:modified>
  <cp:revision>91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