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FC2FAF3-A009-4ED2-9564-E845695C30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0BA905-3120-4164-89FA-459D100051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DFC1C2-FA18-4B63-94C5-639B16547B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E076C-D6A3-434A-95FC-EE88B44FB2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CFA8A-58D6-47E6-93CF-5CF8499AC6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FDE5E-F7AB-4155-88AB-0DB917302B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4DE150-0A2A-4BF2-BCB5-CC1C5AF9DF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7426D7-38A0-450E-997E-8AF4681FC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5AAB0-D8DF-4242-A016-56A103F51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D33A0E-11A9-4AD4-B1D5-3F7552A67A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9EADF8-2C54-47A7-B3C5-656D02C3FB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ED9FB1-75AE-4723-9264-C5A7F653A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E41A15-646A-48B3-8EBE-B25BDEF68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3D36C5-283D-4E80-9546-A81A1AA777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64325F-BD5A-4B6D-9ABE-8D0F07B1D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5CC471-8626-41A5-AD3F-A366C4A73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4B98B-916B-4EED-9E46-A4E92802D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87ABE3-BFC1-4C5C-A489-0687C11D17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9D9AB-80DE-401D-BC67-E691625B21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D8C618-21D1-4EEE-A831-FFAE515244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81C5F-11B4-415D-920A-5F3E3E1BE9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942ED-2D03-43B0-9F26-41B708DAA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5B733-B69D-428D-A2D2-3AA5C2F486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F1139-1BA4-4BED-A61F-2BD887F05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4E3F9-4280-47E6-B019-4F87872F95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6A48D5-BAB6-4BD5-A84E-AA4965555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541E2E-4625-4714-96A7-9AD2D2FFD5E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C8521-AD19-4FB5-8EB0-53EE2A3C4CC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3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7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2024-08-26T12:48:35Z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