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40.png" ContentType="image/png"/>
  <Override PartName="/ppt/media/image8.png" ContentType="image/png"/>
  <Override PartName="/ppt/media/image38.png" ContentType="image/png"/>
  <Override PartName="/ppt/media/image39.jpeg" ContentType="image/jpeg"/>
  <Override PartName="/ppt/media/image9.png" ContentType="image/png"/>
  <Override PartName="/ppt/media/image31.png" ContentType="image/png"/>
  <Override PartName="/ppt/media/image29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55AC585-7F14-4438-A3B3-7B25017590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A994E9-6E6D-423E-9F3F-84B49C22D6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DDAA7B-E039-4B9F-811B-DCABC620B4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C52378-A016-41BC-A2DE-CF4797E1A0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1A4998-D0F1-458D-ADB7-14808FE241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77CD3C-A343-4696-B8CA-A3914E26D7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3BB410-EA0F-4227-A275-B7D17E0852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7936E3-AA98-46CC-88A7-C00732BE6B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1CBE9-28A9-47D7-81A7-BC5DFD0ED2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006419-B52E-4BF7-A0C4-DCDD0CBC11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292895-CBDF-43AB-B11E-5BEA00787F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F492A-D2FF-40B8-8DD4-7C408745ED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429428-281C-4FB5-8AFF-DF17413AB5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84BB3D-8046-4BD5-A3B3-BEF0500CB4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EC2A71-22F7-4D6F-B0FD-A536F9F2DD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214795-2BBF-4296-A83F-16381FD6F3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8B0CBF-43ED-4AF6-9595-C79626618F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2342C7-4E92-4DB4-9612-FDAB2071D9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CA91D1-1ADD-4033-AD5F-68778FF42A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9D2A58-1E09-4FF1-B978-8F6A7733C8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B2064F-BBBB-451E-AFEE-85892BE035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6D357E-F0A7-433F-BC32-10C21C8FC1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0109CA-9268-47A9-A900-42A32E9520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D2EFD7-01DF-48A2-83E1-9EBB45A7CA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54349C-34F5-4897-BE7E-951523A8B5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3F1E92-DD98-4355-93AD-8EA5663A40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D994F5-0385-4B57-A3CE-A6BF1F15E3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5C59A9-0AF2-4820-B950-F91AEFF843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2F8C15-1296-4216-B682-14AACABB60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8A6336-CFC5-4E20-9AE2-2A5BDA02DE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A349A-EAEA-474E-9119-20B26D1996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07C42D-82DC-4738-9A9C-654CA939E6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7FB88-0AC7-47BF-9444-4F036E51E9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0E2704-49F1-44AA-BFE1-A465657777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C959E6-B151-4F43-BA32-52746934E23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406FE6-FEA6-4316-992A-65A0256A81F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17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5656320" y="1275480"/>
            <a:ext cx="3133800" cy="31338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2024-08-23T13:49:53Z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