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43.jpeg" ContentType="image/jpeg"/>
  <Override PartName="/ppt/media/image10.png" ContentType="image/png"/>
  <Override PartName="/ppt/media/image1.jpeg" ContentType="image/jpe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1.png" ContentType="image/png"/>
  <Override PartName="/ppt/media/image29.png" ContentType="image/png"/>
  <Override PartName="/ppt/media/image30.png" ContentType="image/png"/>
  <Override PartName="/ppt/media/image42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11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6.png" ContentType="image/png"/>
  <Override PartName="/ppt/media/image36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8ADD94B-4C94-403A-8BE4-261A5FDAFB0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4EE575-CF95-4954-81A0-739EE828511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C115DD-5D43-4D04-B9DF-1783111F794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D1A546-B968-4BFB-B112-9080CBAF886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2511AF-BC10-462B-941A-00259666476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63FC6B-A70B-475B-B48D-741AAAC022D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B33DA2-C67C-4B92-85B7-3B888057193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70A4AD-7E93-4976-A602-9B43F58B2C1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79A4F1-B2B0-4C41-94A1-CFA1DBC14F2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FF7C16-A4B5-4CD5-A0D6-F54B9D2A912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BB9D74-3FBD-4621-BFEC-5BF9FF8C337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6AE396-9B77-4636-BC5B-25635F19EFD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FD980D-C107-4A6E-BA7C-F12346D19E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039E88-0D74-4E24-AE97-975FA0913EC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E6B25C-91A9-4D2C-8844-F64F7E8FFF4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D983A33-7DA0-4EC3-B448-06961E24A2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98E6B9-A327-4BE7-B252-F3C1B9128A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97E129E-E054-4605-9A2B-9ABCEB47C9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2DBBB0-3205-4302-9680-380BC755E3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C4F94B2-8CC8-4F46-B84B-C392AED7AC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7FCB69-EEC7-4BAD-843F-93F6C9051F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C8A51D-0335-4E14-9B34-26DD952849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AE54A5-8DBA-4522-BD4D-B9A78B2BED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53A7D1-4972-452D-80A8-6C2639DDFF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CDF776A-B9BE-4D8F-8444-C3903DA3C6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C2023B-50E4-4175-9BFF-83C26C87C7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945E66-5ECE-424E-9182-181A01F29D4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2FDDC0-BB19-4AA0-826B-89D767FD929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6ABB0C-9C4D-400E-A891-1179BF9B68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28577A-0118-4D89-9855-9C357D06EC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B15909-2761-46C6-BC95-2520BB7AD59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19F777-4286-4FE7-A4CC-53E8E0B866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2F4C22-6BE5-42D8-BC47-04FDFDDC1B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8CC98A-02C4-4350-9E3D-D45043EDC3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51784E-0114-4E3D-8D6E-252638B194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4767120"/>
            <a:ext cx="289080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9224D2-6B79-46CE-8693-F8AEAF544E51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4767120"/>
            <a:ext cx="289080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DF4E8B-1011-4820-84DD-A617C273B47B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9139320" cy="513720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339640" y="2057760"/>
            <a:ext cx="446436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197520" y="483480"/>
            <a:ext cx="2744640" cy="112032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00760" y="4558320"/>
            <a:ext cx="3994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118320" y="4559400"/>
            <a:ext cx="384120" cy="38412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438920" y="2231640"/>
            <a:ext cx="6261840" cy="21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367600" y="1490400"/>
            <a:ext cx="3306240" cy="2373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9139320" cy="5137200"/>
          </a:xfrm>
          <a:prstGeom prst="rect">
            <a:avLst/>
          </a:prstGeom>
          <a:ln w="0">
            <a:noFill/>
          </a:ln>
        </p:spPr>
      </p:pic>
      <p:sp>
        <p:nvSpPr>
          <p:cNvPr id="185" name="Google Shape;898;g89d9307d70_13_164"/>
          <p:cNvSpPr/>
          <p:nvPr/>
        </p:nvSpPr>
        <p:spPr>
          <a:xfrm>
            <a:off x="1619640" y="1595520"/>
            <a:ext cx="5900040" cy="9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86" name="Рисунок 8" descr=""/>
          <p:cNvPicPr/>
          <p:nvPr/>
        </p:nvPicPr>
        <p:blipFill>
          <a:blip r:embed="rId2"/>
          <a:stretch/>
        </p:blipFill>
        <p:spPr>
          <a:xfrm>
            <a:off x="356760" y="655920"/>
            <a:ext cx="1549440" cy="631080"/>
          </a:xfrm>
          <a:prstGeom prst="rect">
            <a:avLst/>
          </a:prstGeom>
          <a:ln w="0">
            <a:noFill/>
          </a:ln>
        </p:spPr>
      </p:pic>
      <p:sp>
        <p:nvSpPr>
          <p:cNvPr id="187" name="Прямоугольник 5"/>
          <p:cNvSpPr/>
          <p:nvPr/>
        </p:nvSpPr>
        <p:spPr>
          <a:xfrm>
            <a:off x="3159000" y="4587840"/>
            <a:ext cx="3994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8" name="Изображение 40"/>
          <p:cNvSpPr/>
          <p:nvPr/>
        </p:nvSpPr>
        <p:spPr>
          <a:xfrm>
            <a:off x="7852680" y="3236760"/>
            <a:ext cx="338400" cy="33840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164360" y="3507840"/>
            <a:ext cx="1715040" cy="150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043640" y="95760"/>
            <a:ext cx="7626240" cy="66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5724000" y="1226880"/>
            <a:ext cx="3066120" cy="307224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5697000" y="1318680"/>
            <a:ext cx="3099240" cy="309924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043640" y="95760"/>
            <a:ext cx="7629120" cy="58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5656320" y="1275480"/>
            <a:ext cx="3133800" cy="313380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1848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2024-08-23T13:50:32Z</dcterms:modified>
  <cp:revision>91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