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1.jpeg" ContentType="image/jpeg"/>
  <Override PartName="/ppt/media/image47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40.png" ContentType="image/png"/>
  <Override PartName="/ppt/media/image30.png" ContentType="image/png"/>
  <Override PartName="/ppt/media/image42.png" ContentType="image/png"/>
  <Override PartName="/ppt/media/image31.png" ContentType="image/png"/>
  <Override PartName="/ppt/media/image29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11.png" ContentType="image/png"/>
  <Override PartName="/ppt/media/image41.png" ContentType="image/png"/>
  <Override PartName="/ppt/media/image48.jpeg" ContentType="image/jpeg"/>
  <Override PartName="/ppt/media/image50.png" ContentType="image/png"/>
  <Override PartName="/ppt/media/image13.png" ContentType="image/png"/>
  <Override PartName="/ppt/media/image51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3.png" ContentType="image/png"/>
  <Override PartName="/ppt/media/image33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6.png" ContentType="image/png"/>
  <Override PartName="/ppt/media/image36.png" ContentType="image/png"/>
  <Override PartName="/ppt/media/image34.png" ContentType="image/png"/>
  <Override PartName="/ppt/media/image4.png" ContentType="image/png"/>
  <Override PartName="/ppt/media/image2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C047A8A-C9C9-4DA2-ACA1-76AAEA2CCCE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6F3254-417E-4BD5-BEB9-41D085B486D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165FF2-241D-4A1F-8DD7-F0384250ECB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2C9F40-C1DA-4F56-BE43-4093E028B3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D09CD8-849F-482F-AF9F-2C90B1B1992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60BDD0-1BAA-4EFC-ACE3-2472B69B66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872F30-E3C1-4C44-89BE-6A334FE8BB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C81B46-15C4-4D07-91A0-0B1A38E526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C33616-C2B6-46B9-9CE5-F0FC47EB32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A7A289-C8F4-4882-93F1-0C860CAF5F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49AFDB-62DB-49E2-998B-9148630273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F645B5-6AFF-44E8-9C45-93BB6E32655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D23EF3-09B8-41D9-9582-DDBA3EC017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17C6DA-CA7A-4A3A-8831-B6F38B4573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A9D6CA-E48B-4129-9170-C556E5D27C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840B4E-21A3-4733-9A26-CE60E53186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47204B-4243-43A9-B849-282EAC737D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CA2AC0-A814-414F-B522-1C6EB58305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2D71DE-0802-4A0C-BD1C-E2C841C94E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292A5F-C98B-4C70-AACA-035C385031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1E4485-BC2E-4289-A92C-474AF81B9C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86537A-2661-48ED-8E77-0320A201BC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2A766C-31DF-4161-B8DE-EDC61AFD4A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EA1FC8-76D8-4CF6-865F-4F81B62704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AA992D-8E4D-464B-99D1-2FD46EC17D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B62873-469B-44FF-B8CF-85CBCF4939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06C00D-57ED-49CA-BAC0-DE7B27984E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DBFCC5-21D3-420C-B4FF-2C1CB7F812C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30CA21-3F94-4D20-8F6F-7CF1C4A9A08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7CF397-38AB-4335-B050-FE44AA872C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59D8FF-CBE2-4BB7-8B91-014E2DE25B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8131C7-7B5F-47EE-B041-FFBCEC9892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79A635-44BA-446B-B4B4-70E1172218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1FFE4B-3663-477D-A8A7-E3A4DD5485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A10150-41A6-4038-A8E9-6F48A9B487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111FEB-20EF-4297-8387-E5350EF1D7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116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4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E6683E-A8BC-4B41-8241-BEB16BD44D8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4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116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4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2FE3A0-4B26-412B-AA1C-FDB55F5CF5B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4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680" cy="513756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339640" y="2057760"/>
            <a:ext cx="446436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197520" y="483480"/>
            <a:ext cx="2745000" cy="112068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00760" y="4558320"/>
            <a:ext cx="3994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118320" y="4559400"/>
            <a:ext cx="384480" cy="38448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438920" y="2231640"/>
            <a:ext cx="6262200" cy="21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043640" y="771480"/>
            <a:ext cx="4100040" cy="41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043640" y="95760"/>
            <a:ext cx="7629480" cy="67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823320" cy="5139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9200" cy="34920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680" cy="24768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83880" y="4728600"/>
            <a:ext cx="655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83880" y="4083840"/>
            <a:ext cx="6552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560" cy="2343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560" cy="113688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367600" y="1490400"/>
            <a:ext cx="3306600" cy="2373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5635440" y="1275480"/>
            <a:ext cx="3158640" cy="315864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823320" cy="5139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37240" y="4422600"/>
            <a:ext cx="349200" cy="34920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287640" y="3843720"/>
            <a:ext cx="247680" cy="24768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83880" y="4728600"/>
            <a:ext cx="655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83880" y="4083840"/>
            <a:ext cx="6552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51560" y="3435840"/>
            <a:ext cx="520560" cy="2343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51560" y="87480"/>
            <a:ext cx="520560" cy="113688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043640" y="771480"/>
            <a:ext cx="4100040" cy="41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043640" y="95760"/>
            <a:ext cx="7629480" cy="67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680" cy="5137560"/>
          </a:xfrm>
          <a:prstGeom prst="rect">
            <a:avLst/>
          </a:prstGeom>
          <a:ln w="0">
            <a:noFill/>
          </a:ln>
        </p:spPr>
      </p:pic>
      <p:sp>
        <p:nvSpPr>
          <p:cNvPr id="195" name="Google Shape;898;g89d9307d70_13_164"/>
          <p:cNvSpPr/>
          <p:nvPr/>
        </p:nvSpPr>
        <p:spPr>
          <a:xfrm>
            <a:off x="1619640" y="1595520"/>
            <a:ext cx="5900400" cy="9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96" name="Рисунок 8" descr=""/>
          <p:cNvPicPr/>
          <p:nvPr/>
        </p:nvPicPr>
        <p:blipFill>
          <a:blip r:embed="rId2"/>
          <a:stretch/>
        </p:blipFill>
        <p:spPr>
          <a:xfrm>
            <a:off x="356760" y="655920"/>
            <a:ext cx="1549800" cy="631440"/>
          </a:xfrm>
          <a:prstGeom prst="rect">
            <a:avLst/>
          </a:prstGeom>
          <a:ln w="0">
            <a:noFill/>
          </a:ln>
        </p:spPr>
      </p:pic>
      <p:sp>
        <p:nvSpPr>
          <p:cNvPr id="197" name="Прямоугольник 5"/>
          <p:cNvSpPr/>
          <p:nvPr/>
        </p:nvSpPr>
        <p:spPr>
          <a:xfrm>
            <a:off x="3159000" y="4587840"/>
            <a:ext cx="3994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" name="Изображение 40"/>
          <p:cNvSpPr/>
          <p:nvPr/>
        </p:nvSpPr>
        <p:spPr>
          <a:xfrm>
            <a:off x="7852680" y="3236760"/>
            <a:ext cx="338760" cy="33876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164360" y="3507840"/>
            <a:ext cx="1715400" cy="150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043640" y="771480"/>
            <a:ext cx="4100040" cy="41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043640" y="95760"/>
            <a:ext cx="762624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23320" cy="5139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9200" cy="3492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680" cy="24768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83880" y="4728600"/>
            <a:ext cx="655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83880" y="4083840"/>
            <a:ext cx="6552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560" cy="2343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560" cy="113688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367600" y="1490400"/>
            <a:ext cx="3306240" cy="2373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23320" cy="5139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9200" cy="34920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680" cy="2476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83880" y="4728600"/>
            <a:ext cx="655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83880" y="4083840"/>
            <a:ext cx="6552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560" cy="2343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560" cy="113688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5724000" y="1226880"/>
            <a:ext cx="3066480" cy="307260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043640" y="771480"/>
            <a:ext cx="4100040" cy="41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043640" y="95760"/>
            <a:ext cx="7629480" cy="67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043640" y="771480"/>
            <a:ext cx="4100040" cy="41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043640" y="95760"/>
            <a:ext cx="7629480" cy="67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23320" cy="5139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9200" cy="34920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680" cy="2476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83880" y="4728600"/>
            <a:ext cx="655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83880" y="4083840"/>
            <a:ext cx="6552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560" cy="2343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560" cy="113688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367600" y="1490400"/>
            <a:ext cx="3306240" cy="2373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043640" y="771480"/>
            <a:ext cx="4100040" cy="41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043640" y="95760"/>
            <a:ext cx="7629480" cy="67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23320" cy="5139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9200" cy="34920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680" cy="24768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83880" y="4728600"/>
            <a:ext cx="655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83880" y="4083840"/>
            <a:ext cx="6552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560" cy="2343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560" cy="113688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367600" y="1490400"/>
            <a:ext cx="3306240" cy="2373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5697000" y="1318680"/>
            <a:ext cx="3099600" cy="309960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23320" cy="5139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37240" y="4422600"/>
            <a:ext cx="349200" cy="34920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287640" y="3843720"/>
            <a:ext cx="247680" cy="24768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83880" y="4728600"/>
            <a:ext cx="655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83880" y="4083840"/>
            <a:ext cx="6552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51560" y="3435840"/>
            <a:ext cx="520560" cy="2343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51560" y="87480"/>
            <a:ext cx="520560" cy="113688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043640" y="771480"/>
            <a:ext cx="4100040" cy="41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043640" y="95760"/>
            <a:ext cx="7629480" cy="5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043640" y="771480"/>
            <a:ext cx="4100040" cy="41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043640" y="95760"/>
            <a:ext cx="7629480" cy="67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23320" cy="5139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9200" cy="34920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680" cy="2476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83880" y="4728600"/>
            <a:ext cx="655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83880" y="4083840"/>
            <a:ext cx="6552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560" cy="2343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560" cy="113688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367600" y="1490400"/>
            <a:ext cx="3306240" cy="2373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043640" y="771480"/>
            <a:ext cx="4100040" cy="41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043640" y="95760"/>
            <a:ext cx="7629480" cy="67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23320" cy="5139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9200" cy="34920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680" cy="24768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83880" y="4728600"/>
            <a:ext cx="655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83880" y="4083840"/>
            <a:ext cx="6552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560" cy="2343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560" cy="113688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367600" y="1490400"/>
            <a:ext cx="3306240" cy="2373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23320" cy="5139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9200" cy="34920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680" cy="24768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83880" y="4728600"/>
            <a:ext cx="655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83880" y="4083840"/>
            <a:ext cx="6552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560" cy="2343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560" cy="113688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5656320" y="1275480"/>
            <a:ext cx="3134160" cy="313416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043640" y="771480"/>
            <a:ext cx="4100040" cy="41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043640" y="95760"/>
            <a:ext cx="7629480" cy="67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2024-08-23T13:51:17Z</dcterms:modified>
  <cp:revision>90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