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28.png" ContentType="image/png"/>
  <Override PartName="/ppt/media/image70.png" ContentType="image/png"/>
  <Override PartName="/ppt/media/image65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72.png" ContentType="image/png"/>
  <Override PartName="/ppt/media/image78.jpeg" ContentType="image/jpeg"/>
  <Override PartName="/ppt/media/image74.png" ContentType="image/png"/>
  <Override PartName="/ppt/media/image73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68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1837943-3168-4C7D-A552-1B684BFC52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F68742-85B1-4316-B006-4C462792D5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85B0A2-B665-4574-95FC-3039728D91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D3EE2-61C4-433C-A436-191FF00341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E4BCF6-28FC-4BDE-B7B5-EF92D8B5B1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4336DF-E7AE-4088-9CD4-3443B7245A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BF6B6E-1ED5-416B-ABA8-398F4D867B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DC5902-E487-4E74-AD21-92A73C014C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F3B312-9752-4D3A-840A-0EB55CA355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98843-3259-4C08-9E1D-F668ECE536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08E572-0C77-454C-88C0-528492EDA3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E2AD34-5972-45D7-A74E-C49C761D97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CC9FA2-4E02-4B28-8983-5859FE9BD1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60B576-4691-4BAC-BF76-5040413C46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DF1E3-366B-4D7F-84AE-0E73658161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76683-FD67-4612-A226-2EEC9B24D2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108BDB-0D4E-4EBD-8E67-BD2981D5EE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BF5173-D8CC-4F9D-94F8-AB8EE5D5F0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AF45A-1ADE-4004-907B-3E799DD1FC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F5950-9DA4-4823-8518-CAC82E2535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2ED5C-7F97-43CA-ADA1-9191BF3E20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B497DA-FE2F-41F8-9292-187B090451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D65157-4665-41AB-80DB-D7EB7197B6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4E48A0-E5FA-4E18-9779-2221A7BAA5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4D7E8C-E062-444B-8AFE-D47B4FF223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F94C1A-2E8F-4509-8643-76AF011179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8CA490-19B6-460C-BF5A-5E228FDEB7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44A289-7105-4D6F-B2B9-AA0B4E7445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D3B6D6-C283-4F5E-A77E-186EE0EABA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1041EB-CB5A-4285-B831-16CBBA00EE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AEF988-0CD6-4C3C-84CE-159ECC8728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943067-722D-4821-9D59-45CE3F704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464E4C-7E47-48F7-89E1-BB2CC6741C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B393D8-497E-4412-B487-554C132AEE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7A952C-1AC1-4B7D-AAB4-BBCA6CDC98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931F3E-03EA-4542-90AE-11DBDA0C77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40BCAA-CD3B-4CBE-84A2-F9BCB5DD97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82D830-3BF8-47A2-B2E1-FFF610A89D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8D2E75-5966-48CB-8340-040BAA2791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5E904-2B44-453C-B460-CBDBBD7B12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C7F32-D74C-4A0E-A789-F8A0D2BD4D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968BC-3A29-4F95-AD4A-41E3B3CA91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81C8F5-36F3-4F09-AAB2-F43B48A496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600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E37D1E-680C-4313-85ED-08D64CC5B39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600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63BA1E-6B5F-493C-A00C-7CEB5ADEAFA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jpe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240" cy="56620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720" cy="12340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80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2640" cy="4226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920" cy="23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840" cy="34808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92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320" cy="33858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680" cy="34156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9240" cy="6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240" cy="5662080"/>
          </a:xfrm>
          <a:prstGeom prst="rect">
            <a:avLst/>
          </a:prstGeom>
          <a:ln w="0">
            <a:noFill/>
          </a:ln>
        </p:spPr>
      </p:pic>
      <p:sp>
        <p:nvSpPr>
          <p:cNvPr id="265" name="Google Shape;898;g89d9307d70_13_164"/>
          <p:cNvSpPr/>
          <p:nvPr/>
        </p:nvSpPr>
        <p:spPr>
          <a:xfrm>
            <a:off x="1785240" y="1758600"/>
            <a:ext cx="6503400" cy="10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7480" cy="694800"/>
          </a:xfrm>
          <a:prstGeom prst="rect">
            <a:avLst/>
          </a:prstGeom>
          <a:ln w="0">
            <a:noFill/>
          </a:ln>
        </p:spPr>
      </p:pic>
      <p:sp>
        <p:nvSpPr>
          <p:cNvPr id="267" name="Прямоугольник 5"/>
          <p:cNvSpPr/>
          <p:nvPr/>
        </p:nvSpPr>
        <p:spPr>
          <a:xfrm>
            <a:off x="3482280" y="5056920"/>
            <a:ext cx="440280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Изображение 40"/>
          <p:cNvSpPr/>
          <p:nvPr/>
        </p:nvSpPr>
        <p:spPr>
          <a:xfrm>
            <a:off x="8656200" y="3567600"/>
            <a:ext cx="372240" cy="3722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90000" cy="16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92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320" cy="33858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680" cy="34156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9240" cy="6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840" cy="34538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2024-08-23T16:17:58Z</dcterms:modified>
  <cp:revision>98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