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28.png" ContentType="image/png"/>
  <Override PartName="/ppt/media/image70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83.jpeg" ContentType="image/jpeg"/>
  <Override PartName="/ppt/media/image68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9.png" ContentType="image/png"/>
  <Override PartName="/ppt/media/image8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787C0CE-5349-443B-A548-BA52CE27BF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CC5FF-E370-4909-93C9-E2FD82AF36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A5B438-E3E6-445E-A91D-8E5E1124BE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B76839-9EE8-4809-B0CF-8A8ED9807D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276504-231B-4FC2-9496-69F5B226A3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9D4C3E-4069-4B77-9CD7-6D8B2864AC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6A11DB-E9A7-492B-AB4F-74216937B1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2BA76-C7E5-4FDC-9D91-3E83234A4D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B5D15-EF92-4C65-8E4C-B4922E1CBF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F654A1-9C68-40BB-9D37-7EA7C86F3E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840692-DD01-4FD3-ADAC-D8F39643EE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0C75E-51A5-4565-A3BF-744ABB4525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B47929-5EFA-46F1-8D67-C143B2A43C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A8B5A-0EBA-4D90-B316-22F35D9C9B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416A0F-AC40-4550-B38C-83FA5F3A5B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397E3-603F-429F-BEE0-EEB0189BCE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120E1-89F6-4816-8675-900A457ED6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40DD99-DC96-44BA-9438-FFF4C9AC4D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B02771-DAC3-4BD3-8291-0486A4BBAA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4F5849-5047-4151-9DC9-889EE6C447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58B8BE-A0B4-49DC-8827-D86762FAEF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63112-C54E-44D0-ACEB-6D64296A91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409D81-4D0D-46B5-873E-A8944CF2C2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9C24E-86BC-443E-8354-D5B85B5B18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A539C7-948E-4FA7-9972-85A815417B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2E54AC-2AEA-45DA-BE5E-0E237AB0A5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43771E-D578-4992-9B09-C87C9F333C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BFFE68-989B-420C-9254-ACBB5B10F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6F20DF-D0D0-4270-BD43-744FBCD3AE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E3E034-EDFC-4A47-A234-D4DCE6042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67CEFE-158A-4C07-AB91-B656BD149C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4047A-8590-4EC3-8557-461F28D1BD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0900E3-5B6D-4E1F-921D-2FCFFCB500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F4621-A084-4121-B463-C6107C952A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FF4240-B31A-4347-83EA-CDFD67BF2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EA95AB-6FBA-4FCD-BD88-7A5920E3F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3E46CC-A43A-477A-BA9E-0F997E33C3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1811D-1D3C-483C-9440-46EDB05404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4F5C9-45B9-4E91-89E9-B133A3A8A1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A7D22-E8F0-4BB7-B200-E03095E1A8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7B4935-A2C3-4A5E-B4A8-FA4E0A0C96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B156D2-8A3B-453D-8F77-EB6F83DEC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25FDA0-5108-423B-88BF-3A54B4254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63A27-44A0-4E7E-B80F-5A41DFAFE0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600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FA71DA-0A72-4FF3-8656-AE0FB5E27ED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600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CB3CCA-6B19-4E7C-8EB4-3659C5E5E13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240" cy="56620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720" cy="12340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80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2640" cy="4226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920" cy="23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840" cy="34808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92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320" cy="33858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680" cy="34156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924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840" cy="34538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92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240" cy="5662080"/>
          </a:xfrm>
          <a:prstGeom prst="rect">
            <a:avLst/>
          </a:prstGeom>
          <a:ln w="0">
            <a:noFill/>
          </a:ln>
        </p:spPr>
      </p:pic>
      <p:sp>
        <p:nvSpPr>
          <p:cNvPr id="275" name="Google Shape;898;g89d9307d70_13_164"/>
          <p:cNvSpPr/>
          <p:nvPr/>
        </p:nvSpPr>
        <p:spPr>
          <a:xfrm>
            <a:off x="1785240" y="1758600"/>
            <a:ext cx="6503400" cy="10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7480" cy="694800"/>
          </a:xfrm>
          <a:prstGeom prst="rect">
            <a:avLst/>
          </a:prstGeom>
          <a:ln w="0">
            <a:noFill/>
          </a:ln>
        </p:spPr>
      </p:pic>
      <p:sp>
        <p:nvSpPr>
          <p:cNvPr id="277" name="Прямоугольник 5"/>
          <p:cNvSpPr/>
          <p:nvPr/>
        </p:nvSpPr>
        <p:spPr>
          <a:xfrm>
            <a:off x="3482280" y="5056920"/>
            <a:ext cx="440280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Изображение 40"/>
          <p:cNvSpPr/>
          <p:nvPr/>
        </p:nvSpPr>
        <p:spPr>
          <a:xfrm>
            <a:off x="8656200" y="3567600"/>
            <a:ext cx="372240" cy="3722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90000" cy="16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320" cy="33858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680" cy="34156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924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840" cy="34538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2024-08-23T16:20:57Z</dcterms:modified>
  <cp:revision>99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