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1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86.png" ContentType="image/png"/>
  <Override PartName="/ppt/media/image13.png" ContentType="image/png"/>
  <Override PartName="/ppt/media/image38.png" ContentType="image/png"/>
  <Override PartName="/ppt/media/image8.png" ContentType="image/png"/>
  <Override PartName="/ppt/media/image85.png" ContentType="image/png"/>
  <Override PartName="/ppt/media/image49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19.png" ContentType="image/png"/>
  <Override PartName="/ppt/media/image84.png" ContentType="image/png"/>
  <Override PartName="/ppt/media/image48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18.png" ContentType="image/png"/>
  <Override PartName="/ppt/media/image83.png" ContentType="image/png"/>
  <Override PartName="/ppt/media/image22.png" ContentType="image/png"/>
  <Override PartName="/ppt/media/image59.png" ContentType="image/png"/>
  <Override PartName="/ppt/media/image24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70.png" ContentType="image/png"/>
  <Override PartName="/ppt/media/image58.png" ContentType="image/png"/>
  <Override PartName="/ppt/media/image23.png" ContentType="image/png"/>
  <Override PartName="/ppt/media/image60.png" ContentType="image/png"/>
  <Override PartName="/ppt/media/image95.png" ContentType="image/png"/>
  <Override PartName="/ppt/media/image69.png" ContentType="image/png"/>
  <Override PartName="/ppt/media/image32.png" ContentType="image/png"/>
  <Override PartName="/ppt/media/image71.png" ContentType="image/png"/>
  <Override PartName="/ppt/media/image89.png" ContentType="image/png"/>
  <Override PartName="/ppt/media/image77.png" ContentType="image/png"/>
  <Override PartName="/ppt/media/image88.png" ContentType="image/png"/>
  <Override PartName="/ppt/media/image76.png" ContentType="image/png"/>
  <Override PartName="/ppt/media/image87.png" ContentType="image/png"/>
  <Override PartName="/ppt/media/image75.png" ContentType="image/png"/>
  <Override PartName="/ppt/media/image79.png" ContentType="image/png"/>
  <Override PartName="/ppt/media/image78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20.png" ContentType="image/png"/>
  <Override PartName="/ppt/media/image57.png" ContentType="image/png"/>
  <Override PartName="/ppt/media/image28.png" ContentType="image/png"/>
  <Override PartName="/ppt/media/image93.png" ContentType="image/png"/>
  <Override PartName="/ppt/media/image2.png" ContentType="image/png"/>
  <Override PartName="/ppt/media/image14.png" ContentType="image/png"/>
  <Override PartName="/ppt/media/image82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21.png" ContentType="image/png"/>
  <Override PartName="/ppt/media/image1.jpeg" ContentType="image/jpeg"/>
  <Override PartName="/ppt/media/image47.png" ContentType="image/png"/>
  <Override PartName="/ppt/media/image90.png" ContentType="image/png"/>
  <Override PartName="/ppt/media/image25.png" ContentType="image/png"/>
  <Override PartName="/ppt/media/image91.png" ContentType="image/png"/>
  <Override PartName="/ppt/media/image26.png" ContentType="image/png"/>
  <Override PartName="/ppt/media/image29.png" ContentType="image/png"/>
  <Override PartName="/ppt/media/image94.png" ContentType="image/png"/>
  <Override PartName="/ppt/media/image92.jpeg" ContentType="image/jpeg"/>
  <Override PartName="/ppt/media/image80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16.png" ContentType="image/png"/>
  <Override PartName="/ppt/media/image81.png" ContentType="image/png"/>
  <Override PartName="/ppt/media/image4.png" ContentType="image/png"/>
  <Override PartName="/ppt/media/image3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F5F1BBF-6D1E-43DF-A54A-215BD54801C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CC0B29-B5B8-4879-97E0-EBFB34F3473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3D988E-608C-4DC4-8D78-A107E8D5F6E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FDE84E-34B4-43CE-B4C7-E3F74FE5336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A671C0-6BDA-45F7-8A9F-A53EF77543E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08CD61-62A3-4046-BFED-0D55075D22F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16429E-B147-4E4C-BDF2-3D4E62446ED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7F3FE5-167B-4A4D-87DC-4F0BB4440B2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DA7604-5A4E-4435-87A0-F79CACCD1F3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87E4E6-A581-4590-8300-F9D37A2A4AB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63B634-F06F-4283-838E-B13AA6AC2C8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0AADC7-A672-43EE-948A-02A08BEF3F3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A8E414-FBBF-4B08-AD83-903B5FC5C47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9B8DFA-4B95-4F83-9A8F-43EC2C6DDBA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CD3B4A-8739-4484-A83B-CF45CCE89D2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F7EFF6-D118-4CC4-BC53-4DF82C95A46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D545EC-E8C9-41B1-8754-93B2711744D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701D3C-5DD4-4C0B-AFEA-115BE0C4392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7CE6B6-9209-4DCE-A70F-9BDF0CD6EFC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29E9CB-9F0C-499D-899A-E80C3EB9041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C951AC-716C-4D84-9A8E-7D6B1E1C5EE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B7464E-3558-431B-91DD-9F95017D37E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66D98D-AB00-43C8-9B06-70733E594B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DFBFD6-0E5E-41B0-B2CD-B4F82F6A6C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035EA7-320C-40CD-9141-C3B25BF8A0F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7094F2-204F-4904-8287-668B13D2064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A343A4-D4A3-4D8D-BAEB-7C5AB890A1E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C7FC89C-869C-4A52-91A5-114E552FC0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D5C102-D145-46CC-8275-B952FDDDCA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4059B1-BCD9-4829-ACB7-547CCD9E3C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EBB3DF-BD6D-4CE1-A8EE-463B55EE35F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5BB16B-831C-4E8B-846A-A13CF99B64B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ECC793-2E5E-43A6-BFCB-97F2C1526F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05D3CB-CEA6-43F9-8BEB-A7AC4CE5E6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B2688E-66C4-433D-BF35-20E8949317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FF61287-7958-49B3-9765-4CC5160606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71CC32-0192-41E4-B4E0-AB137A350E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079845-E437-402D-85CD-5833DFD6F3D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E74CF3-7959-4357-BC4F-09C0B7DAAEC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38F119-A38C-4003-AD9E-A465E75991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B8CFB9-6888-4C24-B977-2106388486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96240E-1BF6-47A3-957D-F8F55E7D71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C932E8-3D81-4C3E-8D75-0EC7563F00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588F5A-41F2-4330-8033-1E5D63A7E6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ABBCAD-F607-4543-9F32-8311363344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C4DD79-1A58-485A-A1E6-A8284ECC29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5640" cy="29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5760" cy="29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FB3D98-F3A4-47F5-A35A-B0B0A3466425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5760" cy="29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5640" cy="29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5760" cy="29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483C73-00BA-4F39-8669-3611EE048216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5760" cy="29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jpe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3880" cy="566172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4360" cy="123372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40244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22280" cy="42228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901560" cy="23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8360" cy="45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888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6120" cy="5663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400" cy="38340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440" cy="27144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400" cy="25704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400" cy="125172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3560" cy="2615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80480" cy="348048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6120" cy="5663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3400" cy="38340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1440" cy="27144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2400" cy="25704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2400" cy="12517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8360" cy="45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888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8360" cy="45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8880" cy="74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6120" cy="5663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400" cy="38340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440" cy="27144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400" cy="25704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400" cy="125172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3200" cy="2615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6120" cy="5663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400" cy="38340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440" cy="27144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400" cy="25704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400" cy="125172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8960" cy="338544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8360" cy="45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888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8360" cy="45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888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6120" cy="5663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400" cy="38340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440" cy="27144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400" cy="25704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400" cy="125172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3200" cy="2615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8360" cy="45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888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6120" cy="5663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400" cy="38340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440" cy="27144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400" cy="25704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400" cy="125172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3200" cy="2615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5320" cy="341532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6120" cy="5663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3400" cy="38340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1440" cy="27144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2400" cy="25704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2400" cy="125172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8360" cy="45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8880" cy="64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8360" cy="45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888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6120" cy="5663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400" cy="38340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440" cy="27144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400" cy="25704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400" cy="125172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3200" cy="2615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8360" cy="45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888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6120" cy="5663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400" cy="38340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440" cy="27144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400" cy="25704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400" cy="125172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3200" cy="2615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6120" cy="5663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400" cy="38340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440" cy="27144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400" cy="25704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400" cy="125172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3480" cy="345348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8360" cy="45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888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8360" cy="45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8880" cy="74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6120" cy="5663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400" cy="38340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440" cy="27144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400" cy="25704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400" cy="125172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3200" cy="2615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8360" cy="45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888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6120" cy="5663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400" cy="38340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440" cy="27144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400" cy="25704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400" cy="125172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3560" cy="2615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80480" cy="348048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6120" cy="5663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3400" cy="38340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1440" cy="27144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2400" cy="25704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2400" cy="125172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8360" cy="45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888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3880" cy="5661720"/>
          </a:xfrm>
          <a:prstGeom prst="rect">
            <a:avLst/>
          </a:prstGeom>
          <a:ln w="0">
            <a:noFill/>
          </a:ln>
        </p:spPr>
      </p:pic>
      <p:sp>
        <p:nvSpPr>
          <p:cNvPr id="295" name="Google Shape;898;g89d9307d70_13_164"/>
          <p:cNvSpPr/>
          <p:nvPr/>
        </p:nvSpPr>
        <p:spPr>
          <a:xfrm>
            <a:off x="1785240" y="1758600"/>
            <a:ext cx="6503040" cy="109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9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7120" cy="694440"/>
          </a:xfrm>
          <a:prstGeom prst="rect">
            <a:avLst/>
          </a:prstGeom>
          <a:ln w="0">
            <a:noFill/>
          </a:ln>
        </p:spPr>
      </p:pic>
      <p:sp>
        <p:nvSpPr>
          <p:cNvPr id="297" name="Прямоугольник 5"/>
          <p:cNvSpPr/>
          <p:nvPr/>
        </p:nvSpPr>
        <p:spPr>
          <a:xfrm>
            <a:off x="3482280" y="5056920"/>
            <a:ext cx="440244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8" name="Изображение 40"/>
          <p:cNvSpPr/>
          <p:nvPr/>
        </p:nvSpPr>
        <p:spPr>
          <a:xfrm>
            <a:off x="8656200" y="3567600"/>
            <a:ext cx="371880" cy="37188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9640" cy="166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6120" cy="5663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400" cy="38340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440" cy="27144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400" cy="25704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400" cy="125172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8960" cy="338544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8360" cy="45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888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8360" cy="45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888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6120" cy="5663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400" cy="38340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440" cy="27144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400" cy="25704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400" cy="125172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3200" cy="2615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8360" cy="45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888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6120" cy="5663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400" cy="38340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440" cy="27144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400" cy="25704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400" cy="125172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3200" cy="2615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5320" cy="341532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6120" cy="5663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3400" cy="38340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1440" cy="27144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2400" cy="25704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2400" cy="125172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8360" cy="45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8880" cy="64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8360" cy="45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888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6120" cy="5663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400" cy="38340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440" cy="27144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400" cy="25704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400" cy="125172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3200" cy="2615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8360" cy="45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888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6120" cy="5663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400" cy="38340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440" cy="27144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400" cy="25704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400" cy="125172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3200" cy="2615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6120" cy="5663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400" cy="38340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440" cy="27144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400" cy="25704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400" cy="125172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3480" cy="345348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8360" cy="45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888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1855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2024-08-23T16:22:27Z</dcterms:modified>
  <cp:revision>101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