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24.png" ContentType="image/png"/>
  <Override PartName="/ppt/media/image61.png" ContentType="image/png"/>
  <Override PartName="/ppt/media/image98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64.png" ContentType="image/png"/>
  <Override PartName="/ppt/media/image99.png" ContentType="image/png"/>
  <Override PartName="/ppt/media/image87.png" ContentType="image/png"/>
  <Override PartName="/ppt/media/image75.png" ContentType="image/png"/>
  <Override PartName="/ppt/media/image63.png" ContentType="image/png"/>
  <Override PartName="/ppt/media/image74.png" ContentType="image/png"/>
  <Override PartName="/ppt/media/image97.png" ContentType="image/png"/>
  <Override PartName="/ppt/media/image60.png" ContentType="image/png"/>
  <Override PartName="/ppt/media/image95.png" ContentType="image/png"/>
  <Override PartName="/ppt/media/image89.png" ContentType="image/png"/>
  <Override PartName="/ppt/media/image62.png" ContentType="image/png"/>
  <Override PartName="/ppt/media/image96.jpeg" ContentType="image/jpeg"/>
  <Override PartName="/ppt/media/image4.png" ContentType="image/png"/>
  <Override PartName="/ppt/media/image16.png" ContentType="image/png"/>
  <Override PartName="/ppt/media/image81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79.png" ContentType="image/png"/>
  <Override PartName="/ppt/media/image78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2.png" ContentType="image/png"/>
  <Override PartName="/ppt/media/image1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90.png" ContentType="image/png"/>
  <Override PartName="/ppt/media/image25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354CF45-5C3E-4D5E-93C2-1F3027B62A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2DBDFD-B83C-41EA-827D-5D5B668116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250043-A2B7-4293-9F27-023EE31B4B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F6D112-A0BD-43C8-9BD4-BF0EE38962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F4B97-E934-4548-857F-3096F45B9B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34B30-E5C6-4271-8008-814D82FC77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6B175-3340-48E6-B8D6-279D2B6784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007E4-713F-468B-9049-7EA27129CF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85A9BB-ADEF-4C9F-9864-DD98639D8A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0913C-F8B6-4894-822B-D88B113A59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9AFBB-6DA3-417D-84A3-E4C31EB072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FB0312-E37E-4D8E-8233-C32ECC8114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F20135-0E43-4C7A-B6AE-E5BC3328BA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61A5B0-6384-414A-9C9F-164FCF267D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27AC8-EBF5-4BCE-BB07-3994AF1B0B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6F8679-A1C8-4BCD-984A-3D430C8968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12CC8-4C17-4ABA-A4C3-258311D51A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CD237C-CCD8-478E-9B9E-E55BF92E74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9D2C8B-9981-40E3-A38D-79F02F2071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DB65EF-6E6F-47AE-A2C2-FEF3961CD0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C6D29-56E8-4656-BB49-8974DD79F3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EADEC-D113-4B25-A4BD-3E0E16A5D5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9838AC-3332-4C14-8FD1-4BB46BE407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C6F14F-E305-471D-B9E0-C4CE6694A4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23CF9-F7B2-40B5-9A09-D6A0171B78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C182A-3DE2-4B5A-9920-C052DA9B62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8B117-6B23-4AEF-B776-59C492F0A3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942E39-77F6-4C0D-8B27-4077EC3495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5FA1DD-0A0F-4E43-A907-BC208EA316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F1CA7F-6293-4540-9768-788977419E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11E159-B065-4F2C-84AA-3119FDB3DC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9746E0-AF77-41C7-9D46-B180D119E3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1D1F48-107D-42B9-B16A-615B819090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95244-0E5D-4251-A780-E6128D0022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358463-3C83-4F79-8B8A-33CC153B3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FC3E73-EC53-4B30-BCFF-95EF8A6BF5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819804-3F7F-45B5-9F56-D7D4B68B90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4EF6E-4361-4996-9CF2-2B82D4441C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ED5E93-EBC9-4A8C-A43B-15D87C7E3C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5713E0-B59A-42AE-8093-E3217691D5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D4DE9-0AE7-4581-A136-BD301551FE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1BBD6-657F-4A50-AE14-866EA520AD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D651D-0090-48D8-AF5C-A38194B379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95BAAC-2FDD-4B18-80A8-F73F517C4E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13D98-A01E-4AC6-B3D1-833A76F33E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4B8BCF-E387-440D-A58E-687C94B2EA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7BD0EF-F12D-4298-8F26-F0FCF4541D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564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462D3-8524-4067-AB93-C682AD24F38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564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CE190-40B0-4A02-9915-443D0B18946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760" cy="2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880" cy="56617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360" cy="12337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44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2280" cy="4222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560" cy="23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480" cy="34804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960" cy="33854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88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480" cy="34534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480" cy="34804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880" cy="5661720"/>
          </a:xfrm>
          <a:prstGeom prst="rect">
            <a:avLst/>
          </a:prstGeom>
          <a:ln w="0">
            <a:noFill/>
          </a:ln>
        </p:spPr>
      </p:pic>
      <p:sp>
        <p:nvSpPr>
          <p:cNvPr id="305" name="Google Shape;898;g89d9307d70_13_164"/>
          <p:cNvSpPr/>
          <p:nvPr/>
        </p:nvSpPr>
        <p:spPr>
          <a:xfrm>
            <a:off x="1785240" y="1758600"/>
            <a:ext cx="6503040" cy="10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120" cy="694440"/>
          </a:xfrm>
          <a:prstGeom prst="rect">
            <a:avLst/>
          </a:prstGeom>
          <a:ln w="0">
            <a:noFill/>
          </a:ln>
        </p:spPr>
      </p:pic>
      <p:sp>
        <p:nvSpPr>
          <p:cNvPr id="307" name="Прямоугольник 5"/>
          <p:cNvSpPr/>
          <p:nvPr/>
        </p:nvSpPr>
        <p:spPr>
          <a:xfrm>
            <a:off x="3482280" y="5056920"/>
            <a:ext cx="440244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Изображение 40"/>
          <p:cNvSpPr/>
          <p:nvPr/>
        </p:nvSpPr>
        <p:spPr>
          <a:xfrm>
            <a:off x="8656200" y="3567600"/>
            <a:ext cx="371880" cy="3718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9640" cy="16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960" cy="33854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88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120" cy="56638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400" cy="3834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440" cy="2714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400" cy="2570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400" cy="12517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480" cy="34534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360" cy="45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2024-08-23T16:23:31Z</dcterms:modified>
  <cp:revision>102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