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1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86.png" ContentType="image/png"/>
  <Override PartName="/ppt/media/image13.png" ContentType="image/png"/>
  <Override PartName="/ppt/media/image38.png" ContentType="image/png"/>
  <Override PartName="/ppt/media/image8.png" ContentType="image/png"/>
  <Override PartName="/ppt/media/image85.png" ContentType="image/png"/>
  <Override PartName="/ppt/media/image49.png" ContentType="image/png"/>
  <Override PartName="/ppt/media/image100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19.png" ContentType="image/png"/>
  <Override PartName="/ppt/media/image84.png" ContentType="image/png"/>
  <Override PartName="/ppt/media/image48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18.png" ContentType="image/png"/>
  <Override PartName="/ppt/media/image83.png" ContentType="image/png"/>
  <Override PartName="/ppt/media/image29.png" ContentType="image/png"/>
  <Override PartName="/ppt/media/image94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81.png" ContentType="image/png"/>
  <Override PartName="/ppt/media/image27.png" ContentType="image/png"/>
  <Override PartName="/ppt/media/image92.png" ContentType="image/png"/>
  <Override PartName="/ppt/media/image33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70.png" ContentType="image/png"/>
  <Override PartName="/ppt/media/image69.png" ContentType="image/png"/>
  <Override PartName="/ppt/media/image32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101.jpeg" ContentType="image/jpeg"/>
  <Override PartName="/ppt/media/image28.png" ContentType="image/png"/>
  <Override PartName="/ppt/media/image93.png" ContentType="image/png"/>
  <Override PartName="/ppt/media/image2.png" ContentType="image/png"/>
  <Override PartName="/ppt/media/image14.png" ContentType="image/png"/>
  <Override PartName="/ppt/media/image76.png" ContentType="image/png"/>
  <Override PartName="/ppt/media/image77.png" ContentType="image/png"/>
  <Override PartName="/ppt/media/image104.png" ContentType="image/png"/>
  <Override PartName="/ppt/media/image97.png" ContentType="image/png"/>
  <Override PartName="/ppt/media/image60.png" ContentType="image/png"/>
  <Override PartName="/ppt/media/image78.png" ContentType="image/png"/>
  <Override PartName="/ppt/media/image103.png" ContentType="image/png"/>
  <Override PartName="/ppt/media/image96.png" ContentType="image/png"/>
  <Override PartName="/ppt/media/image89.png" ContentType="image/png"/>
  <Override PartName="/ppt/media/image102.png" ContentType="image/png"/>
  <Override PartName="/ppt/media/image95.png" ContentType="image/png"/>
  <Override PartName="/ppt/media/image88.png" ContentType="image/png"/>
  <Override PartName="/ppt/media/image64.png" ContentType="image/png"/>
  <Override PartName="/ppt/media/image99.png" ContentType="image/png"/>
  <Override PartName="/ppt/media/image62.png" ContentType="image/png"/>
  <Override PartName="/ppt/media/image87.png" ContentType="image/png"/>
  <Override PartName="/ppt/media/image63.png" ContentType="image/png"/>
  <Override PartName="/ppt/media/image98.png" ContentType="image/png"/>
  <Override PartName="/ppt/media/image61.png" ContentType="image/png"/>
  <Override PartName="/ppt/media/image79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59.png" ContentType="image/png"/>
  <Override PartName="/ppt/media/image58.png" ContentType="image/png"/>
  <Override PartName="/ppt/media/image20.png" ContentType="image/png"/>
  <Override PartName="/ppt/media/image57.png" ContentType="image/png"/>
  <Override PartName="/ppt/media/image17.png" ContentType="image/png"/>
  <Override PartName="/ppt/media/image82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21.png" ContentType="image/png"/>
  <Override PartName="/ppt/media/image1.jpeg" ContentType="image/jpeg"/>
  <Override PartName="/ppt/media/image47.png" ContentType="image/png"/>
  <Override PartName="/ppt/media/image90.png" ContentType="image/png"/>
  <Override PartName="/ppt/media/image25.png" ContentType="image/png"/>
  <Override PartName="/ppt/media/image91.png" ContentType="image/png"/>
  <Override PartName="/ppt/media/image26.png" ContentType="image/png"/>
  <Override PartName="/ppt/media/image80.png" ContentType="image/png"/>
  <Override PartName="/ppt/media/image15.png" ContentType="image/png"/>
  <Override PartName="/ppt/media/image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4823111-3445-4E4D-A8FE-8ECFC1B94D3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F81E7B-F06F-4ACE-B42B-37F1C31B951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88AE07-648F-4BE8-965E-98221FE3082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04BD1E-BD9D-4FC6-8CD3-962A0965BA9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758563-E537-4659-A8D2-BD425472EA9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EAE4A0-F7C6-4FA2-B67D-C009F5DE1BA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79E8C3-4A21-4665-B33B-B17006515A2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5F8828-9036-4BBC-9488-DEE10258279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F58164-367B-4447-B9ED-99ACD2476B9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868F20-BEA1-4273-8135-B887F6C44E2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37570D-ABA0-46BF-A1B0-09E19595D46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A58B7C-0E1C-46C9-AFA0-0824CEC6E0B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BEA968-E08B-4890-A00B-40A04592926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6C204A-2B22-440F-B502-168A534F059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841AB6-CD2F-4414-8976-F71F819F09D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9332A5-6685-4D34-8C13-42348726ED3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B4DDE2-41D8-4E62-A0CA-29521A7D5FB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8DF5A2-59C0-49C7-A25E-05B586B271B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30AC2F-425A-4563-9473-8C6E8BEE7FB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A1AA94-B589-4B5E-B1B7-2D4A10F8293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D2471A-6DFD-45A6-8FB6-0826080EF70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0DF239-F0DD-4DC7-83D5-B8DF0A95820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FA3E63-91B8-4EB1-9312-7E61A444E3A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B34715-CC9E-43CA-947B-15DD6E9526F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9C5453-6DBF-4AFB-908B-F4F8C8D1F9C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BEF07E-00C6-4991-9618-A1573201DF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1CDF61-FECA-4EB5-9C1D-1F53D8E463A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30D512-A67D-4324-B872-B78FA868905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EBE29D-DB76-4D90-90DA-97F6137FE3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C0BB80-701E-4090-907E-EF08CD4D50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AC7986-960D-4207-8847-DC0D6EA5BD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3AAE50-C0C7-416E-8B77-968987451E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0A16E7-15CD-4CA2-A19E-A2F2CF20C9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36B121-E2E7-46CC-8EC1-E217C5CAE4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23A346-1D33-436E-AD37-E315174172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59FEA3-A6AB-469F-BE52-4CAC104482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C82793-5E7F-4B07-9145-46CB04431F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AB535E-1438-41B5-870C-1D97AC239E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CF0B49-DAC9-4F33-9BEE-ACECDE2952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9842AC-6AD2-49FF-A0CC-DC45A7821ED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7E768B-EF44-405C-B28D-D5EF385B742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D8E2DE-8F7F-4CC7-995C-2160AFD0ED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A156BC-D5D9-4E3A-87AE-E28C8D552E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BFE104-BC7B-4306-9ADE-CCBA20D754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08E2F1-92E4-477A-98EE-533DFF11D6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C91EB1-3C46-4F96-A15B-B5056296EF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B826AC-F246-4D40-B6E1-DC21CD8BD0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51B850-E745-4373-A8FC-A8FC3ACB81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5280" cy="29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5400" cy="29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27A292-026E-495A-85AC-021AD56D2F05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5400" cy="29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5280" cy="29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5400" cy="29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8F9438-0335-4C89-A4B5-4DF3FB7AEC85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5400" cy="29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jpe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3520" cy="566136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4000" cy="123336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402080" cy="39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21920" cy="42192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901200" cy="23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3200" cy="2615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80120" cy="348012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8520" cy="7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8600" cy="338508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960" cy="341496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852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3120" cy="345312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8520" cy="7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3200" cy="2615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80120" cy="348012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8520" cy="7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8600" cy="338508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3520" cy="5661360"/>
          </a:xfrm>
          <a:prstGeom prst="rect">
            <a:avLst/>
          </a:prstGeom>
          <a:ln w="0">
            <a:noFill/>
          </a:ln>
        </p:spPr>
      </p:pic>
      <p:sp>
        <p:nvSpPr>
          <p:cNvPr id="315" name="Google Shape;898;g89d9307d70_13_164"/>
          <p:cNvSpPr/>
          <p:nvPr/>
        </p:nvSpPr>
        <p:spPr>
          <a:xfrm>
            <a:off x="1785240" y="1758600"/>
            <a:ext cx="6502680" cy="10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1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6760" cy="694080"/>
          </a:xfrm>
          <a:prstGeom prst="rect">
            <a:avLst/>
          </a:prstGeom>
          <a:ln w="0">
            <a:noFill/>
          </a:ln>
        </p:spPr>
      </p:pic>
      <p:sp>
        <p:nvSpPr>
          <p:cNvPr id="317" name="Прямоугольник 5"/>
          <p:cNvSpPr/>
          <p:nvPr/>
        </p:nvSpPr>
        <p:spPr>
          <a:xfrm>
            <a:off x="3482280" y="5056920"/>
            <a:ext cx="4402080" cy="39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Изображение 40"/>
          <p:cNvSpPr/>
          <p:nvPr/>
        </p:nvSpPr>
        <p:spPr>
          <a:xfrm>
            <a:off x="8656200" y="3567600"/>
            <a:ext cx="371520" cy="37152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9280" cy="165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8600" cy="338508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960" cy="341496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852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3120" cy="345312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1856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2024-08-23T16:24:26Z</dcterms:modified>
  <cp:revision>103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